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3" r:id="rId4"/>
    <p:sldId id="268" r:id="rId5"/>
    <p:sldId id="269" r:id="rId6"/>
    <p:sldId id="274" r:id="rId7"/>
    <p:sldId id="280" r:id="rId8"/>
    <p:sldId id="278" r:id="rId9"/>
    <p:sldId id="265" r:id="rId10"/>
    <p:sldId id="275" r:id="rId11"/>
    <p:sldId id="276" r:id="rId12"/>
    <p:sldId id="277" r:id="rId13"/>
    <p:sldId id="271" r:id="rId14"/>
    <p:sldId id="270" r:id="rId15"/>
    <p:sldId id="266" r:id="rId16"/>
    <p:sldId id="279" r:id="rId17"/>
    <p:sldId id="282" r:id="rId18"/>
    <p:sldId id="281" r:id="rId19"/>
    <p:sldId id="273" r:id="rId20"/>
    <p:sldId id="272" r:id="rId21"/>
    <p:sldId id="267" r:id="rId22"/>
    <p:sldId id="283" r:id="rId23"/>
    <p:sldId id="284" r:id="rId24"/>
    <p:sldId id="285" r:id="rId25"/>
    <p:sldId id="286" r:id="rId26"/>
    <p:sldId id="287" r:id="rId27"/>
    <p:sldId id="264" r:id="rId28"/>
    <p:sldId id="288" r:id="rId29"/>
    <p:sldId id="289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817" autoAdjust="0"/>
    <p:restoredTop sz="94660"/>
  </p:normalViewPr>
  <p:slideViewPr>
    <p:cSldViewPr snapToGrid="0">
      <p:cViewPr>
        <p:scale>
          <a:sx n="50" d="100"/>
          <a:sy n="50" d="100"/>
        </p:scale>
        <p:origin x="1704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036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0961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94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3.png"/><Relationship Id="rId4" Type="http://schemas.openxmlformats.org/officeDocument/2006/relationships/tags" Target="../tags/tag4.xml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12" Type="http://schemas.openxmlformats.org/officeDocument/2006/relationships/image" Target="../media/image2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1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21" y="457201"/>
            <a:ext cx="5691295" cy="6469525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6096000" y="3229540"/>
            <a:ext cx="54584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/>
              <a:t>毕业论文答辩</a:t>
            </a:r>
          </a:p>
        </p:txBody>
      </p:sp>
      <p:sp>
        <p:nvSpPr>
          <p:cNvPr id="6" name="出自【趣你的PPT】(微信:qunideppt)：最优质的PPT资源库"/>
          <p:cNvSpPr txBox="1"/>
          <p:nvPr>
            <p:custDataLst>
              <p:tags r:id="rId3"/>
            </p:custDataLst>
          </p:nvPr>
        </p:nvSpPr>
        <p:spPr>
          <a:xfrm>
            <a:off x="6528599" y="4217210"/>
            <a:ext cx="4593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rgbClr val="262626"/>
                </a:solidFill>
                <a:latin typeface="+mn-ea"/>
              </a:rPr>
              <a:t>Power Point Template of Graduation Thesis</a:t>
            </a:r>
          </a:p>
        </p:txBody>
      </p:sp>
      <p:grpSp>
        <p:nvGrpSpPr>
          <p:cNvPr id="7" name="PA_组合 6出自【趣你的PPT】(微信:qunideppt)：最优质的PPT资源库"/>
          <p:cNvGrpSpPr/>
          <p:nvPr>
            <p:custDataLst>
              <p:tags r:id="rId4"/>
            </p:custDataLst>
          </p:nvPr>
        </p:nvGrpSpPr>
        <p:grpSpPr>
          <a:xfrm>
            <a:off x="7099041" y="4524987"/>
            <a:ext cx="3452327" cy="369332"/>
            <a:chOff x="7319865" y="2023234"/>
            <a:chExt cx="3452327" cy="369332"/>
          </a:xfrm>
        </p:grpSpPr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7749073" y="2023234"/>
              <a:ext cx="2593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/>
                <a:t>十年树木，百年树人</a:t>
              </a:r>
            </a:p>
          </p:txBody>
        </p:sp>
        <p:cxnSp>
          <p:nvCxnSpPr>
            <p:cNvPr id="10" name="出自【趣你的PPT】(微信:qunideppt)：最优质的PPT资源库"/>
            <p:cNvCxnSpPr/>
            <p:nvPr/>
          </p:nvCxnSpPr>
          <p:spPr>
            <a:xfrm>
              <a:off x="7319865" y="2207900"/>
              <a:ext cx="457200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出自【趣你的PPT】(微信:qunideppt)：最优质的PPT资源库"/>
            <p:cNvCxnSpPr/>
            <p:nvPr/>
          </p:nvCxnSpPr>
          <p:spPr>
            <a:xfrm>
              <a:off x="10314992" y="2207900"/>
              <a:ext cx="457200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出自【趣你的PPT】(微信:qunideppt)：最优质的PPT资源库"/>
          <p:cNvSpPr txBox="1"/>
          <p:nvPr>
            <p:custDataLst>
              <p:tags r:id="rId5"/>
            </p:custDataLst>
          </p:nvPr>
        </p:nvSpPr>
        <p:spPr>
          <a:xfrm>
            <a:off x="7698875" y="4894319"/>
            <a:ext cx="23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/>
              <a:t>答辩人：趣你的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572" y="2101614"/>
            <a:ext cx="1109264" cy="1109264"/>
          </a:xfrm>
          <a:prstGeom prst="rect">
            <a:avLst/>
          </a:prstGeom>
        </p:spPr>
      </p:pic>
      <p:cxnSp>
        <p:nvCxnSpPr>
          <p:cNvPr id="14" name="出自【趣你的PPT】(微信:qunideppt)：最优质的PPT资源库"/>
          <p:cNvCxnSpPr/>
          <p:nvPr>
            <p:custDataLst>
              <p:tags r:id="rId7"/>
            </p:custDataLst>
          </p:nvPr>
        </p:nvCxnSpPr>
        <p:spPr>
          <a:xfrm>
            <a:off x="6543230" y="4207879"/>
            <a:ext cx="4522593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480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8634876" y="4223126"/>
            <a:ext cx="1547113" cy="971193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5739180" y="4223126"/>
            <a:ext cx="1547114" cy="971193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035327" y="2618777"/>
            <a:ext cx="2101962" cy="2398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1945624" y="1663682"/>
            <a:ext cx="1951330" cy="971194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2845274" y="4223126"/>
            <a:ext cx="1547114" cy="971193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209941" y="1786935"/>
            <a:ext cx="2098623" cy="847941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2880" tIns="91440" rIns="182880" bIns="9144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zh-CN" dirty="0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2200035" y="2618777"/>
            <a:ext cx="2101962" cy="2398473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1849041" y="1663682"/>
            <a:ext cx="482914" cy="733313"/>
          </a:xfrm>
          <a:custGeom>
            <a:avLst/>
            <a:gdLst>
              <a:gd name="T0" fmla="*/ 0 w 479"/>
              <a:gd name="T1" fmla="*/ 0 h 728"/>
              <a:gd name="T2" fmla="*/ 0 w 479"/>
              <a:gd name="T3" fmla="*/ 547 h 728"/>
              <a:gd name="T4" fmla="*/ 240 w 479"/>
              <a:gd name="T5" fmla="*/ 728 h 728"/>
              <a:gd name="T6" fmla="*/ 479 w 479"/>
              <a:gd name="T7" fmla="*/ 547 h 728"/>
              <a:gd name="T8" fmla="*/ 479 w 479"/>
              <a:gd name="T9" fmla="*/ 0 h 728"/>
              <a:gd name="T10" fmla="*/ 0 w 479"/>
              <a:gd name="T11" fmla="*/ 0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9" h="728">
                <a:moveTo>
                  <a:pt x="0" y="0"/>
                </a:moveTo>
                <a:lnTo>
                  <a:pt x="0" y="547"/>
                </a:lnTo>
                <a:lnTo>
                  <a:pt x="240" y="728"/>
                </a:lnTo>
                <a:lnTo>
                  <a:pt x="479" y="547"/>
                </a:lnTo>
                <a:lnTo>
                  <a:pt x="4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rgbClr val="FFFFFF"/>
                </a:solidFill>
                <a:latin typeface="Source Sans Pro" charset="0"/>
                <a:cs typeface="+mn-cs"/>
              </a:rPr>
              <a:t>01</a:t>
            </a: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070449" y="4447540"/>
            <a:ext cx="482910" cy="746779"/>
          </a:xfrm>
          <a:custGeom>
            <a:avLst/>
            <a:gdLst>
              <a:gd name="T0" fmla="*/ 0 w 479"/>
              <a:gd name="T1" fmla="*/ 883800 h 741"/>
              <a:gd name="T2" fmla="*/ 0 w 479"/>
              <a:gd name="T3" fmla="*/ 221845 h 741"/>
              <a:gd name="T4" fmla="*/ 285059 w 479"/>
              <a:gd name="T5" fmla="*/ 0 h 741"/>
              <a:gd name="T6" fmla="*/ 571310 w 479"/>
              <a:gd name="T7" fmla="*/ 221845 h 741"/>
              <a:gd name="T8" fmla="*/ 571310 w 479"/>
              <a:gd name="T9" fmla="*/ 883800 h 741"/>
              <a:gd name="T10" fmla="*/ 0 w 479"/>
              <a:gd name="T11" fmla="*/ 883800 h 74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79"/>
              <a:gd name="T19" fmla="*/ 0 h 741"/>
              <a:gd name="T20" fmla="*/ 479 w 479"/>
              <a:gd name="T21" fmla="*/ 741 h 74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79" h="741">
                <a:moveTo>
                  <a:pt x="0" y="741"/>
                </a:moveTo>
                <a:lnTo>
                  <a:pt x="0" y="186"/>
                </a:lnTo>
                <a:lnTo>
                  <a:pt x="239" y="0"/>
                </a:lnTo>
                <a:lnTo>
                  <a:pt x="479" y="186"/>
                </a:lnTo>
                <a:lnTo>
                  <a:pt x="479" y="741"/>
                </a:lnTo>
                <a:lnTo>
                  <a:pt x="0" y="7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endParaRPr lang="en-US" altLang="zh-CN" sz="2100" dirty="0">
              <a:solidFill>
                <a:srgbClr val="FFFFFF"/>
              </a:solidFill>
              <a:latin typeface="linea-basic-1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985788" y="2618776"/>
            <a:ext cx="2101962" cy="2398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841317" y="1663682"/>
            <a:ext cx="1949541" cy="971194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85788" y="1800630"/>
            <a:ext cx="2094342" cy="834246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2880" tIns="91440" rIns="182880" bIns="9144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zh-CN" dirty="0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744735" y="1663682"/>
            <a:ext cx="482914" cy="733313"/>
          </a:xfrm>
          <a:custGeom>
            <a:avLst/>
            <a:gdLst>
              <a:gd name="T0" fmla="*/ 0 w 479"/>
              <a:gd name="T1" fmla="*/ 0 h 728"/>
              <a:gd name="T2" fmla="*/ 0 w 479"/>
              <a:gd name="T3" fmla="*/ 547 h 728"/>
              <a:gd name="T4" fmla="*/ 240 w 479"/>
              <a:gd name="T5" fmla="*/ 728 h 728"/>
              <a:gd name="T6" fmla="*/ 479 w 479"/>
              <a:gd name="T7" fmla="*/ 547 h 728"/>
              <a:gd name="T8" fmla="*/ 479 w 479"/>
              <a:gd name="T9" fmla="*/ 0 h 728"/>
              <a:gd name="T10" fmla="*/ 0 w 479"/>
              <a:gd name="T11" fmla="*/ 0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9" h="728">
                <a:moveTo>
                  <a:pt x="0" y="0"/>
                </a:moveTo>
                <a:lnTo>
                  <a:pt x="0" y="547"/>
                </a:lnTo>
                <a:lnTo>
                  <a:pt x="240" y="728"/>
                </a:lnTo>
                <a:lnTo>
                  <a:pt x="479" y="547"/>
                </a:lnTo>
                <a:lnTo>
                  <a:pt x="4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rgbClr val="FFFFFF"/>
                </a:solidFill>
                <a:latin typeface="Source Sans Pro" charset="0"/>
                <a:cs typeface="+mn-cs"/>
              </a:rPr>
              <a:t>02</a:t>
            </a: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964673" y="4447542"/>
            <a:ext cx="482591" cy="746779"/>
          </a:xfrm>
          <a:custGeom>
            <a:avLst/>
            <a:gdLst>
              <a:gd name="T0" fmla="*/ 0 w 479"/>
              <a:gd name="T1" fmla="*/ 883800 h 741"/>
              <a:gd name="T2" fmla="*/ 0 w 479"/>
              <a:gd name="T3" fmla="*/ 221845 h 741"/>
              <a:gd name="T4" fmla="*/ 285059 w 479"/>
              <a:gd name="T5" fmla="*/ 0 h 741"/>
              <a:gd name="T6" fmla="*/ 571310 w 479"/>
              <a:gd name="T7" fmla="*/ 221845 h 741"/>
              <a:gd name="T8" fmla="*/ 571310 w 479"/>
              <a:gd name="T9" fmla="*/ 883800 h 741"/>
              <a:gd name="T10" fmla="*/ 0 w 479"/>
              <a:gd name="T11" fmla="*/ 883800 h 74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79"/>
              <a:gd name="T19" fmla="*/ 0 h 741"/>
              <a:gd name="T20" fmla="*/ 479 w 479"/>
              <a:gd name="T21" fmla="*/ 741 h 74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79" h="741">
                <a:moveTo>
                  <a:pt x="0" y="741"/>
                </a:moveTo>
                <a:lnTo>
                  <a:pt x="0" y="186"/>
                </a:lnTo>
                <a:lnTo>
                  <a:pt x="239" y="0"/>
                </a:lnTo>
                <a:lnTo>
                  <a:pt x="479" y="186"/>
                </a:lnTo>
                <a:lnTo>
                  <a:pt x="479" y="741"/>
                </a:lnTo>
                <a:lnTo>
                  <a:pt x="0" y="7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endParaRPr lang="en-US" altLang="zh-CN" sz="2100" dirty="0">
              <a:solidFill>
                <a:srgbClr val="FFFFFF"/>
              </a:solidFill>
              <a:latin typeface="linea-basic-1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7796271" y="1663682"/>
            <a:ext cx="1949541" cy="971194"/>
          </a:xfrm>
          <a:custGeom>
            <a:avLst/>
            <a:gdLst>
              <a:gd name="T0" fmla="*/ 479 w 2370"/>
              <a:gd name="T1" fmla="*/ 0 h 964"/>
              <a:gd name="T2" fmla="*/ 0 w 2370"/>
              <a:gd name="T3" fmla="*/ 0 h 964"/>
              <a:gd name="T4" fmla="*/ 1891 w 2370"/>
              <a:gd name="T5" fmla="*/ 964 h 964"/>
              <a:gd name="T6" fmla="*/ 2370 w 2370"/>
              <a:gd name="T7" fmla="*/ 964 h 964"/>
              <a:gd name="T8" fmla="*/ 479 w 2370"/>
              <a:gd name="T9" fmla="*/ 0 h 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0" h="964">
                <a:moveTo>
                  <a:pt x="479" y="0"/>
                </a:moveTo>
                <a:lnTo>
                  <a:pt x="0" y="0"/>
                </a:lnTo>
                <a:lnTo>
                  <a:pt x="1891" y="964"/>
                </a:lnTo>
                <a:lnTo>
                  <a:pt x="2370" y="964"/>
                </a:lnTo>
                <a:lnTo>
                  <a:pt x="47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 bwMode="auto">
          <a:xfrm>
            <a:off x="8001723" y="1802334"/>
            <a:ext cx="2101331" cy="832542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91440" rIns="182880" bIns="9144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Source Sans Pro" charset="0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7700065" y="1663682"/>
            <a:ext cx="482914" cy="733313"/>
          </a:xfrm>
          <a:custGeom>
            <a:avLst/>
            <a:gdLst>
              <a:gd name="T0" fmla="*/ 0 w 479"/>
              <a:gd name="T1" fmla="*/ 0 h 728"/>
              <a:gd name="T2" fmla="*/ 0 w 479"/>
              <a:gd name="T3" fmla="*/ 547 h 728"/>
              <a:gd name="T4" fmla="*/ 240 w 479"/>
              <a:gd name="T5" fmla="*/ 728 h 728"/>
              <a:gd name="T6" fmla="*/ 479 w 479"/>
              <a:gd name="T7" fmla="*/ 547 h 728"/>
              <a:gd name="T8" fmla="*/ 479 w 479"/>
              <a:gd name="T9" fmla="*/ 0 h 728"/>
              <a:gd name="T10" fmla="*/ 0 w 479"/>
              <a:gd name="T11" fmla="*/ 0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9" h="728">
                <a:moveTo>
                  <a:pt x="0" y="0"/>
                </a:moveTo>
                <a:lnTo>
                  <a:pt x="0" y="547"/>
                </a:lnTo>
                <a:lnTo>
                  <a:pt x="240" y="728"/>
                </a:lnTo>
                <a:lnTo>
                  <a:pt x="479" y="547"/>
                </a:lnTo>
                <a:lnTo>
                  <a:pt x="4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rgbClr val="FFFFFF"/>
                </a:solidFill>
                <a:latin typeface="Source Sans Pro" charset="0"/>
                <a:cs typeface="+mn-cs"/>
              </a:rPr>
              <a:t>03</a:t>
            </a: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9860048" y="4446698"/>
            <a:ext cx="482914" cy="747622"/>
          </a:xfrm>
          <a:custGeom>
            <a:avLst/>
            <a:gdLst>
              <a:gd name="T0" fmla="*/ 0 w 479"/>
              <a:gd name="T1" fmla="*/ 741 h 741"/>
              <a:gd name="T2" fmla="*/ 0 w 479"/>
              <a:gd name="T3" fmla="*/ 186 h 741"/>
              <a:gd name="T4" fmla="*/ 239 w 479"/>
              <a:gd name="T5" fmla="*/ 0 h 741"/>
              <a:gd name="T6" fmla="*/ 479 w 479"/>
              <a:gd name="T7" fmla="*/ 186 h 741"/>
              <a:gd name="T8" fmla="*/ 479 w 479"/>
              <a:gd name="T9" fmla="*/ 741 h 741"/>
              <a:gd name="T10" fmla="*/ 0 w 479"/>
              <a:gd name="T11" fmla="*/ 741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9" h="741">
                <a:moveTo>
                  <a:pt x="0" y="741"/>
                </a:moveTo>
                <a:lnTo>
                  <a:pt x="0" y="186"/>
                </a:lnTo>
                <a:lnTo>
                  <a:pt x="239" y="0"/>
                </a:lnTo>
                <a:lnTo>
                  <a:pt x="479" y="186"/>
                </a:lnTo>
                <a:lnTo>
                  <a:pt x="479" y="741"/>
                </a:lnTo>
                <a:lnTo>
                  <a:pt x="0" y="7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00" dirty="0">
              <a:solidFill>
                <a:srgbClr val="FFFFFF"/>
              </a:solidFill>
              <a:latin typeface="linea-basic-10" panose="02000509000000000000" pitchFamily="49" charset="0"/>
              <a:cs typeface="+mn-cs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906490" y="2075900"/>
            <a:ext cx="705525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805877" y="2082748"/>
            <a:ext cx="705525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699626" y="2083600"/>
            <a:ext cx="705525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081976" y="3123618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867729" y="3123617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917268" y="3123618"/>
            <a:ext cx="2338080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9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30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研究思路与方法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256104" y="350102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5019392" y="350102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046559" y="350102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705567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494888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0800000">
            <a:off x="3039332" y="4084879"/>
            <a:ext cx="482086" cy="275009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4" name="出自【趣你的PPT】(微信:qunideppt)：最优质的PPT资源库"/>
          <p:cNvSpPr txBox="1">
            <a:spLocks/>
          </p:cNvSpPr>
          <p:nvPr/>
        </p:nvSpPr>
        <p:spPr>
          <a:xfrm>
            <a:off x="2909279" y="3619387"/>
            <a:ext cx="742191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Brainstorm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494888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371971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0800000">
            <a:off x="4916415" y="4084879"/>
            <a:ext cx="482086" cy="275009"/>
          </a:xfrm>
          <a:prstGeom prst="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8" name="出自【趣你的PPT】(微信:qunideppt)：最优质的PPT资源库"/>
          <p:cNvSpPr txBox="1">
            <a:spLocks/>
          </p:cNvSpPr>
          <p:nvPr/>
        </p:nvSpPr>
        <p:spPr>
          <a:xfrm>
            <a:off x="4829644" y="3619387"/>
            <a:ext cx="655628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Research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371971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2">
                  <a:lumMod val="50000"/>
                </a:schemeClr>
              </a:solidFill>
              <a:cs typeface="+mj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249055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0800000">
            <a:off x="6793499" y="4084879"/>
            <a:ext cx="482086" cy="275009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6796498" y="3619387"/>
            <a:ext cx="476091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6249055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8126139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0800000">
            <a:off x="8670583" y="4084879"/>
            <a:ext cx="482086" cy="275009"/>
          </a:xfrm>
          <a:prstGeom prst="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8626293" y="3619387"/>
            <a:ext cx="570669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126139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051047">
            <a:off x="3263998" y="1744230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9051047">
            <a:off x="5086863" y="1744232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19051047">
            <a:off x="6918238" y="1744232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4517" y="2532864"/>
            <a:ext cx="391717" cy="576812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30477" y="2597578"/>
            <a:ext cx="453963" cy="447384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91117" y="2622825"/>
            <a:ext cx="486851" cy="486851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72434" y="2634079"/>
            <a:ext cx="478385" cy="374387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144700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3973501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802301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631100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3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研究思路与方法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406047" y="5084670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283989" y="5084670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161931" y="5084670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039873" y="5084670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359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21159811">
            <a:off x="5894786" y="3074795"/>
            <a:ext cx="1949804" cy="1948017"/>
          </a:xfrm>
          <a:custGeom>
            <a:avLst/>
            <a:gdLst>
              <a:gd name="T0" fmla="*/ 1033 w 1112"/>
              <a:gd name="T1" fmla="*/ 458 h 1111"/>
              <a:gd name="T2" fmla="*/ 966 w 1112"/>
              <a:gd name="T3" fmla="*/ 480 h 1111"/>
              <a:gd name="T4" fmla="*/ 916 w 1112"/>
              <a:gd name="T5" fmla="*/ 449 h 1111"/>
              <a:gd name="T6" fmla="*/ 916 w 1112"/>
              <a:gd name="T7" fmla="*/ 444 h 1111"/>
              <a:gd name="T8" fmla="*/ 916 w 1112"/>
              <a:gd name="T9" fmla="*/ 196 h 1111"/>
              <a:gd name="T10" fmla="*/ 869 w 1112"/>
              <a:gd name="T11" fmla="*/ 196 h 1111"/>
              <a:gd name="T12" fmla="*/ 869 w 1112"/>
              <a:gd name="T13" fmla="*/ 196 h 1111"/>
              <a:gd name="T14" fmla="*/ 649 w 1112"/>
              <a:gd name="T15" fmla="*/ 196 h 1111"/>
              <a:gd name="T16" fmla="*/ 642 w 1112"/>
              <a:gd name="T17" fmla="*/ 196 h 1111"/>
              <a:gd name="T18" fmla="*/ 645 w 1112"/>
              <a:gd name="T19" fmla="*/ 196 h 1111"/>
              <a:gd name="T20" fmla="*/ 613 w 1112"/>
              <a:gd name="T21" fmla="*/ 146 h 1111"/>
              <a:gd name="T22" fmla="*/ 635 w 1112"/>
              <a:gd name="T23" fmla="*/ 78 h 1111"/>
              <a:gd name="T24" fmla="*/ 547 w 1112"/>
              <a:gd name="T25" fmla="*/ 0 h 1111"/>
              <a:gd name="T26" fmla="*/ 459 w 1112"/>
              <a:gd name="T27" fmla="*/ 78 h 1111"/>
              <a:gd name="T28" fmla="*/ 481 w 1112"/>
              <a:gd name="T29" fmla="*/ 146 h 1111"/>
              <a:gd name="T30" fmla="*/ 449 w 1112"/>
              <a:gd name="T31" fmla="*/ 196 h 1111"/>
              <a:gd name="T32" fmla="*/ 444 w 1112"/>
              <a:gd name="T33" fmla="*/ 196 h 1111"/>
              <a:gd name="T34" fmla="*/ 354 w 1112"/>
              <a:gd name="T35" fmla="*/ 196 h 1111"/>
              <a:gd name="T36" fmla="*/ 354 w 1112"/>
              <a:gd name="T37" fmla="*/ 196 h 1111"/>
              <a:gd name="T38" fmla="*/ 196 w 1112"/>
              <a:gd name="T39" fmla="*/ 196 h 1111"/>
              <a:gd name="T40" fmla="*/ 196 w 1112"/>
              <a:gd name="T41" fmla="*/ 444 h 1111"/>
              <a:gd name="T42" fmla="*/ 196 w 1112"/>
              <a:gd name="T43" fmla="*/ 448 h 1111"/>
              <a:gd name="T44" fmla="*/ 146 w 1112"/>
              <a:gd name="T45" fmla="*/ 480 h 1111"/>
              <a:gd name="T46" fmla="*/ 79 w 1112"/>
              <a:gd name="T47" fmla="*/ 458 h 1111"/>
              <a:gd name="T48" fmla="*/ 0 w 1112"/>
              <a:gd name="T49" fmla="*/ 546 h 1111"/>
              <a:gd name="T50" fmla="*/ 79 w 1112"/>
              <a:gd name="T51" fmla="*/ 634 h 1111"/>
              <a:gd name="T52" fmla="*/ 146 w 1112"/>
              <a:gd name="T53" fmla="*/ 612 h 1111"/>
              <a:gd name="T54" fmla="*/ 196 w 1112"/>
              <a:gd name="T55" fmla="*/ 644 h 1111"/>
              <a:gd name="T56" fmla="*/ 196 w 1112"/>
              <a:gd name="T57" fmla="*/ 641 h 1111"/>
              <a:gd name="T58" fmla="*/ 196 w 1112"/>
              <a:gd name="T59" fmla="*/ 648 h 1111"/>
              <a:gd name="T60" fmla="*/ 196 w 1112"/>
              <a:gd name="T61" fmla="*/ 915 h 1111"/>
              <a:gd name="T62" fmla="*/ 240 w 1112"/>
              <a:gd name="T63" fmla="*/ 915 h 1111"/>
              <a:gd name="T64" fmla="*/ 445 w 1112"/>
              <a:gd name="T65" fmla="*/ 915 h 1111"/>
              <a:gd name="T66" fmla="*/ 452 w 1112"/>
              <a:gd name="T67" fmla="*/ 915 h 1111"/>
              <a:gd name="T68" fmla="*/ 449 w 1112"/>
              <a:gd name="T69" fmla="*/ 915 h 1111"/>
              <a:gd name="T70" fmla="*/ 481 w 1112"/>
              <a:gd name="T71" fmla="*/ 965 h 1111"/>
              <a:gd name="T72" fmla="*/ 459 w 1112"/>
              <a:gd name="T73" fmla="*/ 1032 h 1111"/>
              <a:gd name="T74" fmla="*/ 547 w 1112"/>
              <a:gd name="T75" fmla="*/ 1111 h 1111"/>
              <a:gd name="T76" fmla="*/ 635 w 1112"/>
              <a:gd name="T77" fmla="*/ 1032 h 1111"/>
              <a:gd name="T78" fmla="*/ 613 w 1112"/>
              <a:gd name="T79" fmla="*/ 965 h 1111"/>
              <a:gd name="T80" fmla="*/ 645 w 1112"/>
              <a:gd name="T81" fmla="*/ 915 h 1111"/>
              <a:gd name="T82" fmla="*/ 650 w 1112"/>
              <a:gd name="T83" fmla="*/ 915 h 1111"/>
              <a:gd name="T84" fmla="*/ 758 w 1112"/>
              <a:gd name="T85" fmla="*/ 915 h 1111"/>
              <a:gd name="T86" fmla="*/ 758 w 1112"/>
              <a:gd name="T87" fmla="*/ 915 h 1111"/>
              <a:gd name="T88" fmla="*/ 861 w 1112"/>
              <a:gd name="T89" fmla="*/ 915 h 1111"/>
              <a:gd name="T90" fmla="*/ 916 w 1112"/>
              <a:gd name="T91" fmla="*/ 915 h 1111"/>
              <a:gd name="T92" fmla="*/ 916 w 1112"/>
              <a:gd name="T93" fmla="*/ 648 h 1111"/>
              <a:gd name="T94" fmla="*/ 916 w 1112"/>
              <a:gd name="T95" fmla="*/ 641 h 1111"/>
              <a:gd name="T96" fmla="*/ 916 w 1112"/>
              <a:gd name="T97" fmla="*/ 644 h 1111"/>
              <a:gd name="T98" fmla="*/ 966 w 1112"/>
              <a:gd name="T99" fmla="*/ 612 h 1111"/>
              <a:gd name="T100" fmla="*/ 1033 w 1112"/>
              <a:gd name="T101" fmla="*/ 634 h 1111"/>
              <a:gd name="T102" fmla="*/ 1112 w 1112"/>
              <a:gd name="T103" fmla="*/ 546 h 1111"/>
              <a:gd name="T104" fmla="*/ 1033 w 1112"/>
              <a:gd name="T105" fmla="*/ 458 h 1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12" h="1111">
                <a:moveTo>
                  <a:pt x="1033" y="458"/>
                </a:moveTo>
                <a:cubicBezTo>
                  <a:pt x="1011" y="458"/>
                  <a:pt x="966" y="480"/>
                  <a:pt x="966" y="480"/>
                </a:cubicBezTo>
                <a:cubicBezTo>
                  <a:pt x="940" y="493"/>
                  <a:pt x="918" y="479"/>
                  <a:pt x="916" y="449"/>
                </a:cubicBezTo>
                <a:cubicBezTo>
                  <a:pt x="916" y="444"/>
                  <a:pt x="916" y="444"/>
                  <a:pt x="916" y="444"/>
                </a:cubicBezTo>
                <a:cubicBezTo>
                  <a:pt x="916" y="196"/>
                  <a:pt x="916" y="196"/>
                  <a:pt x="916" y="196"/>
                </a:cubicBezTo>
                <a:cubicBezTo>
                  <a:pt x="869" y="196"/>
                  <a:pt x="869" y="196"/>
                  <a:pt x="869" y="196"/>
                </a:cubicBezTo>
                <a:cubicBezTo>
                  <a:pt x="869" y="196"/>
                  <a:pt x="869" y="196"/>
                  <a:pt x="869" y="196"/>
                </a:cubicBezTo>
                <a:cubicBezTo>
                  <a:pt x="649" y="196"/>
                  <a:pt x="649" y="196"/>
                  <a:pt x="649" y="196"/>
                </a:cubicBezTo>
                <a:cubicBezTo>
                  <a:pt x="645" y="196"/>
                  <a:pt x="643" y="196"/>
                  <a:pt x="642" y="196"/>
                </a:cubicBezTo>
                <a:cubicBezTo>
                  <a:pt x="642" y="196"/>
                  <a:pt x="643" y="196"/>
                  <a:pt x="645" y="196"/>
                </a:cubicBezTo>
                <a:cubicBezTo>
                  <a:pt x="614" y="194"/>
                  <a:pt x="600" y="172"/>
                  <a:pt x="613" y="146"/>
                </a:cubicBezTo>
                <a:cubicBezTo>
                  <a:pt x="613" y="146"/>
                  <a:pt x="635" y="101"/>
                  <a:pt x="635" y="78"/>
                </a:cubicBezTo>
                <a:cubicBezTo>
                  <a:pt x="635" y="35"/>
                  <a:pt x="595" y="0"/>
                  <a:pt x="547" y="0"/>
                </a:cubicBezTo>
                <a:cubicBezTo>
                  <a:pt x="498" y="0"/>
                  <a:pt x="459" y="35"/>
                  <a:pt x="459" y="78"/>
                </a:cubicBezTo>
                <a:cubicBezTo>
                  <a:pt x="459" y="101"/>
                  <a:pt x="481" y="146"/>
                  <a:pt x="481" y="146"/>
                </a:cubicBezTo>
                <a:cubicBezTo>
                  <a:pt x="494" y="172"/>
                  <a:pt x="479" y="194"/>
                  <a:pt x="449" y="196"/>
                </a:cubicBezTo>
                <a:cubicBezTo>
                  <a:pt x="444" y="196"/>
                  <a:pt x="444" y="196"/>
                  <a:pt x="444" y="196"/>
                </a:cubicBezTo>
                <a:cubicBezTo>
                  <a:pt x="354" y="196"/>
                  <a:pt x="354" y="196"/>
                  <a:pt x="354" y="196"/>
                </a:cubicBezTo>
                <a:cubicBezTo>
                  <a:pt x="354" y="196"/>
                  <a:pt x="354" y="196"/>
                  <a:pt x="354" y="196"/>
                </a:cubicBezTo>
                <a:cubicBezTo>
                  <a:pt x="196" y="196"/>
                  <a:pt x="196" y="196"/>
                  <a:pt x="196" y="196"/>
                </a:cubicBezTo>
                <a:cubicBezTo>
                  <a:pt x="196" y="444"/>
                  <a:pt x="196" y="444"/>
                  <a:pt x="196" y="444"/>
                </a:cubicBezTo>
                <a:cubicBezTo>
                  <a:pt x="196" y="448"/>
                  <a:pt x="196" y="448"/>
                  <a:pt x="196" y="448"/>
                </a:cubicBezTo>
                <a:cubicBezTo>
                  <a:pt x="194" y="479"/>
                  <a:pt x="172" y="493"/>
                  <a:pt x="146" y="480"/>
                </a:cubicBezTo>
                <a:cubicBezTo>
                  <a:pt x="146" y="480"/>
                  <a:pt x="101" y="458"/>
                  <a:pt x="79" y="458"/>
                </a:cubicBezTo>
                <a:cubicBezTo>
                  <a:pt x="35" y="458"/>
                  <a:pt x="0" y="498"/>
                  <a:pt x="0" y="546"/>
                </a:cubicBezTo>
                <a:cubicBezTo>
                  <a:pt x="0" y="595"/>
                  <a:pt x="35" y="634"/>
                  <a:pt x="79" y="634"/>
                </a:cubicBezTo>
                <a:cubicBezTo>
                  <a:pt x="101" y="634"/>
                  <a:pt x="146" y="612"/>
                  <a:pt x="146" y="612"/>
                </a:cubicBezTo>
                <a:cubicBezTo>
                  <a:pt x="172" y="599"/>
                  <a:pt x="194" y="614"/>
                  <a:pt x="196" y="644"/>
                </a:cubicBezTo>
                <a:cubicBezTo>
                  <a:pt x="196" y="643"/>
                  <a:pt x="196" y="642"/>
                  <a:pt x="196" y="641"/>
                </a:cubicBezTo>
                <a:cubicBezTo>
                  <a:pt x="196" y="642"/>
                  <a:pt x="196" y="645"/>
                  <a:pt x="196" y="648"/>
                </a:cubicBezTo>
                <a:cubicBezTo>
                  <a:pt x="196" y="915"/>
                  <a:pt x="196" y="915"/>
                  <a:pt x="196" y="915"/>
                </a:cubicBezTo>
                <a:cubicBezTo>
                  <a:pt x="196" y="915"/>
                  <a:pt x="224" y="915"/>
                  <a:pt x="240" y="915"/>
                </a:cubicBezTo>
                <a:cubicBezTo>
                  <a:pt x="445" y="915"/>
                  <a:pt x="445" y="915"/>
                  <a:pt x="445" y="915"/>
                </a:cubicBezTo>
                <a:cubicBezTo>
                  <a:pt x="448" y="915"/>
                  <a:pt x="451" y="915"/>
                  <a:pt x="452" y="915"/>
                </a:cubicBezTo>
                <a:cubicBezTo>
                  <a:pt x="451" y="915"/>
                  <a:pt x="450" y="915"/>
                  <a:pt x="449" y="915"/>
                </a:cubicBezTo>
                <a:cubicBezTo>
                  <a:pt x="479" y="917"/>
                  <a:pt x="494" y="939"/>
                  <a:pt x="481" y="965"/>
                </a:cubicBezTo>
                <a:cubicBezTo>
                  <a:pt x="481" y="965"/>
                  <a:pt x="459" y="1010"/>
                  <a:pt x="459" y="1032"/>
                </a:cubicBezTo>
                <a:cubicBezTo>
                  <a:pt x="459" y="1076"/>
                  <a:pt x="498" y="1111"/>
                  <a:pt x="547" y="1111"/>
                </a:cubicBezTo>
                <a:cubicBezTo>
                  <a:pt x="595" y="1111"/>
                  <a:pt x="635" y="1076"/>
                  <a:pt x="635" y="1032"/>
                </a:cubicBezTo>
                <a:cubicBezTo>
                  <a:pt x="635" y="1010"/>
                  <a:pt x="613" y="965"/>
                  <a:pt x="613" y="965"/>
                </a:cubicBezTo>
                <a:cubicBezTo>
                  <a:pt x="600" y="939"/>
                  <a:pt x="614" y="917"/>
                  <a:pt x="645" y="915"/>
                </a:cubicBezTo>
                <a:cubicBezTo>
                  <a:pt x="650" y="915"/>
                  <a:pt x="650" y="915"/>
                  <a:pt x="650" y="915"/>
                </a:cubicBezTo>
                <a:cubicBezTo>
                  <a:pt x="758" y="915"/>
                  <a:pt x="758" y="915"/>
                  <a:pt x="758" y="915"/>
                </a:cubicBezTo>
                <a:cubicBezTo>
                  <a:pt x="758" y="915"/>
                  <a:pt x="758" y="915"/>
                  <a:pt x="758" y="915"/>
                </a:cubicBezTo>
                <a:cubicBezTo>
                  <a:pt x="861" y="915"/>
                  <a:pt x="861" y="915"/>
                  <a:pt x="861" y="915"/>
                </a:cubicBezTo>
                <a:cubicBezTo>
                  <a:pt x="865" y="915"/>
                  <a:pt x="916" y="915"/>
                  <a:pt x="916" y="915"/>
                </a:cubicBezTo>
                <a:cubicBezTo>
                  <a:pt x="916" y="648"/>
                  <a:pt x="916" y="648"/>
                  <a:pt x="916" y="648"/>
                </a:cubicBezTo>
                <a:cubicBezTo>
                  <a:pt x="916" y="645"/>
                  <a:pt x="916" y="643"/>
                  <a:pt x="916" y="641"/>
                </a:cubicBezTo>
                <a:cubicBezTo>
                  <a:pt x="916" y="642"/>
                  <a:pt x="916" y="643"/>
                  <a:pt x="916" y="644"/>
                </a:cubicBezTo>
                <a:cubicBezTo>
                  <a:pt x="918" y="614"/>
                  <a:pt x="940" y="600"/>
                  <a:pt x="966" y="612"/>
                </a:cubicBezTo>
                <a:cubicBezTo>
                  <a:pt x="966" y="612"/>
                  <a:pt x="1011" y="634"/>
                  <a:pt x="1033" y="634"/>
                </a:cubicBezTo>
                <a:cubicBezTo>
                  <a:pt x="1077" y="634"/>
                  <a:pt x="1112" y="595"/>
                  <a:pt x="1112" y="546"/>
                </a:cubicBezTo>
                <a:cubicBezTo>
                  <a:pt x="1112" y="498"/>
                  <a:pt x="1077" y="458"/>
                  <a:pt x="1033" y="4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20995207">
            <a:off x="4649869" y="1828038"/>
            <a:ext cx="1563774" cy="1217063"/>
          </a:xfrm>
          <a:custGeom>
            <a:avLst/>
            <a:gdLst>
              <a:gd name="T0" fmla="*/ 243 w 892"/>
              <a:gd name="T1" fmla="*/ 694 h 694"/>
              <a:gd name="T2" fmla="*/ 237 w 892"/>
              <a:gd name="T3" fmla="*/ 694 h 694"/>
              <a:gd name="T4" fmla="*/ 2 w 892"/>
              <a:gd name="T5" fmla="*/ 694 h 694"/>
              <a:gd name="T6" fmla="*/ 2 w 892"/>
              <a:gd name="T7" fmla="*/ 459 h 694"/>
              <a:gd name="T8" fmla="*/ 2 w 892"/>
              <a:gd name="T9" fmla="*/ 261 h 694"/>
              <a:gd name="T10" fmla="*/ 2 w 892"/>
              <a:gd name="T11" fmla="*/ 257 h 694"/>
              <a:gd name="T12" fmla="*/ 2 w 892"/>
              <a:gd name="T13" fmla="*/ 0 h 694"/>
              <a:gd name="T14" fmla="*/ 33 w 892"/>
              <a:gd name="T15" fmla="*/ 1 h 694"/>
              <a:gd name="T16" fmla="*/ 244 w 892"/>
              <a:gd name="T17" fmla="*/ 1 h 694"/>
              <a:gd name="T18" fmla="*/ 244 w 892"/>
              <a:gd name="T19" fmla="*/ 1 h 694"/>
              <a:gd name="T20" fmla="*/ 244 w 892"/>
              <a:gd name="T21" fmla="*/ 1 h 694"/>
              <a:gd name="T22" fmla="*/ 443 w 892"/>
              <a:gd name="T23" fmla="*/ 1 h 694"/>
              <a:gd name="T24" fmla="*/ 564 w 892"/>
              <a:gd name="T25" fmla="*/ 1 h 694"/>
              <a:gd name="T26" fmla="*/ 564 w 892"/>
              <a:gd name="T27" fmla="*/ 0 h 694"/>
              <a:gd name="T28" fmla="*/ 655 w 892"/>
              <a:gd name="T29" fmla="*/ 0 h 694"/>
              <a:gd name="T30" fmla="*/ 696 w 892"/>
              <a:gd name="T31" fmla="*/ 0 h 694"/>
              <a:gd name="T32" fmla="*/ 696 w 892"/>
              <a:gd name="T33" fmla="*/ 255 h 694"/>
              <a:gd name="T34" fmla="*/ 696 w 892"/>
              <a:gd name="T35" fmla="*/ 260 h 694"/>
              <a:gd name="T36" fmla="*/ 697 w 892"/>
              <a:gd name="T37" fmla="*/ 260 h 694"/>
              <a:gd name="T38" fmla="*/ 697 w 892"/>
              <a:gd name="T39" fmla="*/ 262 h 694"/>
              <a:gd name="T40" fmla="*/ 710 w 892"/>
              <a:gd name="T41" fmla="*/ 261 h 694"/>
              <a:gd name="T42" fmla="*/ 712 w 892"/>
              <a:gd name="T43" fmla="*/ 261 h 694"/>
              <a:gd name="T44" fmla="*/ 697 w 892"/>
              <a:gd name="T45" fmla="*/ 262 h 694"/>
              <a:gd name="T46" fmla="*/ 741 w 892"/>
              <a:gd name="T47" fmla="*/ 308 h 694"/>
              <a:gd name="T48" fmla="*/ 765 w 892"/>
              <a:gd name="T49" fmla="*/ 302 h 694"/>
              <a:gd name="T50" fmla="*/ 827 w 892"/>
              <a:gd name="T51" fmla="*/ 281 h 694"/>
              <a:gd name="T52" fmla="*/ 892 w 892"/>
              <a:gd name="T53" fmla="*/ 356 h 694"/>
              <a:gd name="T54" fmla="*/ 827 w 892"/>
              <a:gd name="T55" fmla="*/ 432 h 694"/>
              <a:gd name="T56" fmla="*/ 765 w 892"/>
              <a:gd name="T57" fmla="*/ 411 h 694"/>
              <a:gd name="T58" fmla="*/ 741 w 892"/>
              <a:gd name="T59" fmla="*/ 405 h 694"/>
              <a:gd name="T60" fmla="*/ 697 w 892"/>
              <a:gd name="T61" fmla="*/ 453 h 694"/>
              <a:gd name="T62" fmla="*/ 696 w 892"/>
              <a:gd name="T63" fmla="*/ 454 h 694"/>
              <a:gd name="T64" fmla="*/ 696 w 892"/>
              <a:gd name="T65" fmla="*/ 459 h 694"/>
              <a:gd name="T66" fmla="*/ 696 w 892"/>
              <a:gd name="T67" fmla="*/ 694 h 694"/>
              <a:gd name="T68" fmla="*/ 649 w 892"/>
              <a:gd name="T69" fmla="*/ 694 h 694"/>
              <a:gd name="T70" fmla="*/ 649 w 892"/>
              <a:gd name="T71" fmla="*/ 694 h 694"/>
              <a:gd name="T72" fmla="*/ 442 w 892"/>
              <a:gd name="T73" fmla="*/ 694 h 694"/>
              <a:gd name="T74" fmla="*/ 435 w 892"/>
              <a:gd name="T75" fmla="*/ 694 h 694"/>
              <a:gd name="T76" fmla="*/ 435 w 892"/>
              <a:gd name="T77" fmla="*/ 694 h 694"/>
              <a:gd name="T78" fmla="*/ 416 w 892"/>
              <a:gd name="T79" fmla="*/ 684 h 694"/>
              <a:gd name="T80" fmla="*/ 418 w 892"/>
              <a:gd name="T81" fmla="*/ 663 h 694"/>
              <a:gd name="T82" fmla="*/ 441 w 892"/>
              <a:gd name="T83" fmla="*/ 590 h 694"/>
              <a:gd name="T84" fmla="*/ 340 w 892"/>
              <a:gd name="T85" fmla="*/ 499 h 694"/>
              <a:gd name="T86" fmla="*/ 240 w 892"/>
              <a:gd name="T87" fmla="*/ 590 h 694"/>
              <a:gd name="T88" fmla="*/ 263 w 892"/>
              <a:gd name="T89" fmla="*/ 663 h 694"/>
              <a:gd name="T90" fmla="*/ 264 w 892"/>
              <a:gd name="T91" fmla="*/ 684 h 694"/>
              <a:gd name="T92" fmla="*/ 244 w 892"/>
              <a:gd name="T93" fmla="*/ 694 h 694"/>
              <a:gd name="T94" fmla="*/ 243 w 892"/>
              <a:gd name="T95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92" h="694">
                <a:moveTo>
                  <a:pt x="243" y="694"/>
                </a:moveTo>
                <a:cubicBezTo>
                  <a:pt x="237" y="694"/>
                  <a:pt x="237" y="694"/>
                  <a:pt x="237" y="694"/>
                </a:cubicBezTo>
                <a:cubicBezTo>
                  <a:pt x="2" y="694"/>
                  <a:pt x="2" y="694"/>
                  <a:pt x="2" y="694"/>
                </a:cubicBezTo>
                <a:cubicBezTo>
                  <a:pt x="2" y="459"/>
                  <a:pt x="2" y="459"/>
                  <a:pt x="2" y="459"/>
                </a:cubicBezTo>
                <a:cubicBezTo>
                  <a:pt x="2" y="458"/>
                  <a:pt x="0" y="294"/>
                  <a:pt x="2" y="261"/>
                </a:cubicBezTo>
                <a:cubicBezTo>
                  <a:pt x="2" y="260"/>
                  <a:pt x="2" y="258"/>
                  <a:pt x="2" y="257"/>
                </a:cubicBezTo>
                <a:cubicBezTo>
                  <a:pt x="2" y="0"/>
                  <a:pt x="2" y="0"/>
                  <a:pt x="2" y="0"/>
                </a:cubicBezTo>
                <a:cubicBezTo>
                  <a:pt x="33" y="1"/>
                  <a:pt x="33" y="1"/>
                  <a:pt x="33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443" y="1"/>
                  <a:pt x="443" y="1"/>
                  <a:pt x="443" y="1"/>
                </a:cubicBezTo>
                <a:cubicBezTo>
                  <a:pt x="564" y="1"/>
                  <a:pt x="564" y="1"/>
                  <a:pt x="564" y="1"/>
                </a:cubicBezTo>
                <a:cubicBezTo>
                  <a:pt x="564" y="0"/>
                  <a:pt x="564" y="0"/>
                  <a:pt x="564" y="0"/>
                </a:cubicBezTo>
                <a:cubicBezTo>
                  <a:pt x="655" y="0"/>
                  <a:pt x="655" y="0"/>
                  <a:pt x="655" y="0"/>
                </a:cubicBezTo>
                <a:cubicBezTo>
                  <a:pt x="658" y="0"/>
                  <a:pt x="681" y="0"/>
                  <a:pt x="696" y="0"/>
                </a:cubicBezTo>
                <a:cubicBezTo>
                  <a:pt x="696" y="255"/>
                  <a:pt x="696" y="255"/>
                  <a:pt x="696" y="255"/>
                </a:cubicBezTo>
                <a:cubicBezTo>
                  <a:pt x="696" y="257"/>
                  <a:pt x="696" y="259"/>
                  <a:pt x="696" y="260"/>
                </a:cubicBezTo>
                <a:cubicBezTo>
                  <a:pt x="697" y="260"/>
                  <a:pt x="697" y="260"/>
                  <a:pt x="697" y="260"/>
                </a:cubicBezTo>
                <a:cubicBezTo>
                  <a:pt x="697" y="261"/>
                  <a:pt x="697" y="261"/>
                  <a:pt x="697" y="262"/>
                </a:cubicBezTo>
                <a:cubicBezTo>
                  <a:pt x="710" y="261"/>
                  <a:pt x="710" y="261"/>
                  <a:pt x="710" y="261"/>
                </a:cubicBezTo>
                <a:cubicBezTo>
                  <a:pt x="712" y="261"/>
                  <a:pt x="712" y="261"/>
                  <a:pt x="712" y="261"/>
                </a:cubicBezTo>
                <a:cubicBezTo>
                  <a:pt x="697" y="262"/>
                  <a:pt x="697" y="262"/>
                  <a:pt x="697" y="262"/>
                </a:cubicBezTo>
                <a:cubicBezTo>
                  <a:pt x="700" y="290"/>
                  <a:pt x="717" y="308"/>
                  <a:pt x="741" y="308"/>
                </a:cubicBezTo>
                <a:cubicBezTo>
                  <a:pt x="748" y="308"/>
                  <a:pt x="756" y="306"/>
                  <a:pt x="765" y="302"/>
                </a:cubicBezTo>
                <a:cubicBezTo>
                  <a:pt x="781" y="294"/>
                  <a:pt x="812" y="281"/>
                  <a:pt x="827" y="281"/>
                </a:cubicBezTo>
                <a:cubicBezTo>
                  <a:pt x="863" y="281"/>
                  <a:pt x="892" y="315"/>
                  <a:pt x="892" y="356"/>
                </a:cubicBezTo>
                <a:cubicBezTo>
                  <a:pt x="892" y="398"/>
                  <a:pt x="863" y="432"/>
                  <a:pt x="827" y="432"/>
                </a:cubicBezTo>
                <a:cubicBezTo>
                  <a:pt x="812" y="432"/>
                  <a:pt x="781" y="419"/>
                  <a:pt x="765" y="411"/>
                </a:cubicBezTo>
                <a:cubicBezTo>
                  <a:pt x="756" y="407"/>
                  <a:pt x="748" y="405"/>
                  <a:pt x="741" y="405"/>
                </a:cubicBezTo>
                <a:cubicBezTo>
                  <a:pt x="716" y="405"/>
                  <a:pt x="699" y="424"/>
                  <a:pt x="697" y="453"/>
                </a:cubicBezTo>
                <a:cubicBezTo>
                  <a:pt x="696" y="454"/>
                  <a:pt x="696" y="454"/>
                  <a:pt x="696" y="454"/>
                </a:cubicBezTo>
                <a:cubicBezTo>
                  <a:pt x="696" y="459"/>
                  <a:pt x="696" y="459"/>
                  <a:pt x="696" y="459"/>
                </a:cubicBezTo>
                <a:cubicBezTo>
                  <a:pt x="696" y="694"/>
                  <a:pt x="696" y="694"/>
                  <a:pt x="696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442" y="694"/>
                  <a:pt x="442" y="694"/>
                  <a:pt x="442" y="694"/>
                </a:cubicBezTo>
                <a:cubicBezTo>
                  <a:pt x="439" y="694"/>
                  <a:pt x="436" y="694"/>
                  <a:pt x="435" y="694"/>
                </a:cubicBezTo>
                <a:cubicBezTo>
                  <a:pt x="435" y="694"/>
                  <a:pt x="435" y="694"/>
                  <a:pt x="435" y="694"/>
                </a:cubicBezTo>
                <a:cubicBezTo>
                  <a:pt x="426" y="693"/>
                  <a:pt x="419" y="689"/>
                  <a:pt x="416" y="684"/>
                </a:cubicBezTo>
                <a:cubicBezTo>
                  <a:pt x="413" y="677"/>
                  <a:pt x="415" y="669"/>
                  <a:pt x="418" y="663"/>
                </a:cubicBezTo>
                <a:cubicBezTo>
                  <a:pt x="420" y="658"/>
                  <a:pt x="441" y="615"/>
                  <a:pt x="441" y="590"/>
                </a:cubicBezTo>
                <a:cubicBezTo>
                  <a:pt x="441" y="540"/>
                  <a:pt x="396" y="499"/>
                  <a:pt x="340" y="499"/>
                </a:cubicBezTo>
                <a:cubicBezTo>
                  <a:pt x="285" y="499"/>
                  <a:pt x="240" y="540"/>
                  <a:pt x="240" y="590"/>
                </a:cubicBezTo>
                <a:cubicBezTo>
                  <a:pt x="240" y="615"/>
                  <a:pt x="261" y="658"/>
                  <a:pt x="263" y="663"/>
                </a:cubicBezTo>
                <a:cubicBezTo>
                  <a:pt x="267" y="671"/>
                  <a:pt x="267" y="679"/>
                  <a:pt x="264" y="684"/>
                </a:cubicBezTo>
                <a:cubicBezTo>
                  <a:pt x="261" y="690"/>
                  <a:pt x="254" y="693"/>
                  <a:pt x="244" y="694"/>
                </a:cubicBezTo>
                <a:cubicBezTo>
                  <a:pt x="244" y="694"/>
                  <a:pt x="243" y="694"/>
                  <a:pt x="243" y="6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0777" y="2342245"/>
            <a:ext cx="227948" cy="221846"/>
          </a:xfrm>
          <a:custGeom>
            <a:avLst/>
            <a:gdLst>
              <a:gd name="T0" fmla="*/ 635 w 710"/>
              <a:gd name="T1" fmla="*/ 320 h 691"/>
              <a:gd name="T2" fmla="*/ 389 w 710"/>
              <a:gd name="T3" fmla="*/ 73 h 691"/>
              <a:gd name="T4" fmla="*/ 133 w 710"/>
              <a:gd name="T5" fmla="*/ 62 h 691"/>
              <a:gd name="T6" fmla="*/ 130 w 710"/>
              <a:gd name="T7" fmla="*/ 59 h 691"/>
              <a:gd name="T8" fmla="*/ 59 w 710"/>
              <a:gd name="T9" fmla="*/ 59 h 691"/>
              <a:gd name="T10" fmla="*/ 59 w 710"/>
              <a:gd name="T11" fmla="*/ 130 h 691"/>
              <a:gd name="T12" fmla="*/ 62 w 710"/>
              <a:gd name="T13" fmla="*/ 133 h 691"/>
              <a:gd name="T14" fmla="*/ 73 w 710"/>
              <a:gd name="T15" fmla="*/ 389 h 691"/>
              <a:gd name="T16" fmla="*/ 320 w 710"/>
              <a:gd name="T17" fmla="*/ 635 h 691"/>
              <a:gd name="T18" fmla="*/ 454 w 710"/>
              <a:gd name="T19" fmla="*/ 691 h 691"/>
              <a:gd name="T20" fmla="*/ 589 w 710"/>
              <a:gd name="T21" fmla="*/ 635 h 691"/>
              <a:gd name="T22" fmla="*/ 635 w 710"/>
              <a:gd name="T23" fmla="*/ 589 h 691"/>
              <a:gd name="T24" fmla="*/ 635 w 710"/>
              <a:gd name="T25" fmla="*/ 320 h 691"/>
              <a:gd name="T26" fmla="*/ 565 w 710"/>
              <a:gd name="T27" fmla="*/ 518 h 691"/>
              <a:gd name="T28" fmla="*/ 518 w 710"/>
              <a:gd name="T29" fmla="*/ 565 h 691"/>
              <a:gd name="T30" fmla="*/ 454 w 710"/>
              <a:gd name="T31" fmla="*/ 591 h 691"/>
              <a:gd name="T32" fmla="*/ 391 w 710"/>
              <a:gd name="T33" fmla="*/ 565 h 691"/>
              <a:gd name="T34" fmla="*/ 144 w 710"/>
              <a:gd name="T35" fmla="*/ 318 h 691"/>
              <a:gd name="T36" fmla="*/ 133 w 710"/>
              <a:gd name="T37" fmla="*/ 204 h 691"/>
              <a:gd name="T38" fmla="*/ 194 w 710"/>
              <a:gd name="T39" fmla="*/ 265 h 691"/>
              <a:gd name="T40" fmla="*/ 265 w 710"/>
              <a:gd name="T41" fmla="*/ 265 h 691"/>
              <a:gd name="T42" fmla="*/ 265 w 710"/>
              <a:gd name="T43" fmla="*/ 194 h 691"/>
              <a:gd name="T44" fmla="*/ 204 w 710"/>
              <a:gd name="T45" fmla="*/ 133 h 691"/>
              <a:gd name="T46" fmla="*/ 318 w 710"/>
              <a:gd name="T47" fmla="*/ 144 h 691"/>
              <a:gd name="T48" fmla="*/ 565 w 710"/>
              <a:gd name="T49" fmla="*/ 391 h 691"/>
              <a:gd name="T50" fmla="*/ 565 w 710"/>
              <a:gd name="T51" fmla="*/ 518 h 691"/>
              <a:gd name="T52" fmla="*/ 565 w 710"/>
              <a:gd name="T53" fmla="*/ 518 h 691"/>
              <a:gd name="T54" fmla="*/ 565 w 710"/>
              <a:gd name="T55" fmla="*/ 518 h 6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10" h="691">
                <a:moveTo>
                  <a:pt x="635" y="320"/>
                </a:moveTo>
                <a:cubicBezTo>
                  <a:pt x="389" y="73"/>
                  <a:pt x="389" y="73"/>
                  <a:pt x="389" y="73"/>
                </a:cubicBezTo>
                <a:cubicBezTo>
                  <a:pt x="319" y="3"/>
                  <a:pt x="207" y="0"/>
                  <a:pt x="133" y="62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10" y="40"/>
                  <a:pt x="79" y="40"/>
                  <a:pt x="59" y="59"/>
                </a:cubicBezTo>
                <a:cubicBezTo>
                  <a:pt x="40" y="79"/>
                  <a:pt x="40" y="110"/>
                  <a:pt x="59" y="130"/>
                </a:cubicBezTo>
                <a:cubicBezTo>
                  <a:pt x="62" y="133"/>
                  <a:pt x="62" y="133"/>
                  <a:pt x="62" y="133"/>
                </a:cubicBezTo>
                <a:cubicBezTo>
                  <a:pt x="0" y="207"/>
                  <a:pt x="3" y="319"/>
                  <a:pt x="73" y="389"/>
                </a:cubicBezTo>
                <a:cubicBezTo>
                  <a:pt x="320" y="635"/>
                  <a:pt x="320" y="635"/>
                  <a:pt x="320" y="635"/>
                </a:cubicBezTo>
                <a:cubicBezTo>
                  <a:pt x="356" y="671"/>
                  <a:pt x="404" y="691"/>
                  <a:pt x="454" y="691"/>
                </a:cubicBezTo>
                <a:cubicBezTo>
                  <a:pt x="505" y="691"/>
                  <a:pt x="553" y="671"/>
                  <a:pt x="589" y="635"/>
                </a:cubicBezTo>
                <a:cubicBezTo>
                  <a:pt x="635" y="589"/>
                  <a:pt x="635" y="589"/>
                  <a:pt x="635" y="589"/>
                </a:cubicBezTo>
                <a:cubicBezTo>
                  <a:pt x="710" y="515"/>
                  <a:pt x="710" y="394"/>
                  <a:pt x="635" y="320"/>
                </a:cubicBezTo>
                <a:close/>
                <a:moveTo>
                  <a:pt x="565" y="518"/>
                </a:moveTo>
                <a:cubicBezTo>
                  <a:pt x="518" y="565"/>
                  <a:pt x="518" y="565"/>
                  <a:pt x="518" y="565"/>
                </a:cubicBezTo>
                <a:cubicBezTo>
                  <a:pt x="501" y="582"/>
                  <a:pt x="478" y="591"/>
                  <a:pt x="454" y="591"/>
                </a:cubicBezTo>
                <a:cubicBezTo>
                  <a:pt x="430" y="591"/>
                  <a:pt x="408" y="582"/>
                  <a:pt x="391" y="565"/>
                </a:cubicBezTo>
                <a:cubicBezTo>
                  <a:pt x="144" y="318"/>
                  <a:pt x="144" y="318"/>
                  <a:pt x="144" y="318"/>
                </a:cubicBezTo>
                <a:cubicBezTo>
                  <a:pt x="113" y="287"/>
                  <a:pt x="110" y="239"/>
                  <a:pt x="133" y="204"/>
                </a:cubicBezTo>
                <a:cubicBezTo>
                  <a:pt x="194" y="265"/>
                  <a:pt x="194" y="265"/>
                  <a:pt x="194" y="265"/>
                </a:cubicBezTo>
                <a:cubicBezTo>
                  <a:pt x="213" y="284"/>
                  <a:pt x="245" y="284"/>
                  <a:pt x="265" y="265"/>
                </a:cubicBezTo>
                <a:cubicBezTo>
                  <a:pt x="284" y="245"/>
                  <a:pt x="284" y="213"/>
                  <a:pt x="265" y="194"/>
                </a:cubicBezTo>
                <a:cubicBezTo>
                  <a:pt x="204" y="133"/>
                  <a:pt x="204" y="133"/>
                  <a:pt x="204" y="133"/>
                </a:cubicBezTo>
                <a:cubicBezTo>
                  <a:pt x="239" y="110"/>
                  <a:pt x="287" y="113"/>
                  <a:pt x="318" y="144"/>
                </a:cubicBezTo>
                <a:cubicBezTo>
                  <a:pt x="565" y="391"/>
                  <a:pt x="565" y="391"/>
                  <a:pt x="565" y="391"/>
                </a:cubicBezTo>
                <a:cubicBezTo>
                  <a:pt x="600" y="426"/>
                  <a:pt x="600" y="483"/>
                  <a:pt x="565" y="518"/>
                </a:cubicBezTo>
                <a:close/>
                <a:moveTo>
                  <a:pt x="565" y="518"/>
                </a:moveTo>
                <a:cubicBezTo>
                  <a:pt x="565" y="518"/>
                  <a:pt x="565" y="518"/>
                  <a:pt x="565" y="51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29171" y="2150503"/>
            <a:ext cx="227948" cy="222253"/>
          </a:xfrm>
          <a:custGeom>
            <a:avLst/>
            <a:gdLst>
              <a:gd name="T0" fmla="*/ 651 w 710"/>
              <a:gd name="T1" fmla="*/ 651 h 692"/>
              <a:gd name="T2" fmla="*/ 651 w 710"/>
              <a:gd name="T3" fmla="*/ 580 h 692"/>
              <a:gd name="T4" fmla="*/ 648 w 710"/>
              <a:gd name="T5" fmla="*/ 577 h 692"/>
              <a:gd name="T6" fmla="*/ 637 w 710"/>
              <a:gd name="T7" fmla="*/ 321 h 692"/>
              <a:gd name="T8" fmla="*/ 390 w 710"/>
              <a:gd name="T9" fmla="*/ 75 h 692"/>
              <a:gd name="T10" fmla="*/ 121 w 710"/>
              <a:gd name="T11" fmla="*/ 75 h 692"/>
              <a:gd name="T12" fmla="*/ 75 w 710"/>
              <a:gd name="T13" fmla="*/ 121 h 692"/>
              <a:gd name="T14" fmla="*/ 75 w 710"/>
              <a:gd name="T15" fmla="*/ 390 h 692"/>
              <a:gd name="T16" fmla="*/ 321 w 710"/>
              <a:gd name="T17" fmla="*/ 637 h 692"/>
              <a:gd name="T18" fmla="*/ 455 w 710"/>
              <a:gd name="T19" fmla="*/ 692 h 692"/>
              <a:gd name="T20" fmla="*/ 577 w 710"/>
              <a:gd name="T21" fmla="*/ 648 h 692"/>
              <a:gd name="T22" fmla="*/ 580 w 710"/>
              <a:gd name="T23" fmla="*/ 651 h 692"/>
              <a:gd name="T24" fmla="*/ 651 w 710"/>
              <a:gd name="T25" fmla="*/ 651 h 692"/>
              <a:gd name="T26" fmla="*/ 577 w 710"/>
              <a:gd name="T27" fmla="*/ 506 h 692"/>
              <a:gd name="T28" fmla="*/ 516 w 710"/>
              <a:gd name="T29" fmla="*/ 445 h 692"/>
              <a:gd name="T30" fmla="*/ 445 w 710"/>
              <a:gd name="T31" fmla="*/ 445 h 692"/>
              <a:gd name="T32" fmla="*/ 445 w 710"/>
              <a:gd name="T33" fmla="*/ 516 h 692"/>
              <a:gd name="T34" fmla="*/ 506 w 710"/>
              <a:gd name="T35" fmla="*/ 577 h 692"/>
              <a:gd name="T36" fmla="*/ 455 w 710"/>
              <a:gd name="T37" fmla="*/ 592 h 692"/>
              <a:gd name="T38" fmla="*/ 392 w 710"/>
              <a:gd name="T39" fmla="*/ 566 h 692"/>
              <a:gd name="T40" fmla="*/ 145 w 710"/>
              <a:gd name="T41" fmla="*/ 319 h 692"/>
              <a:gd name="T42" fmla="*/ 145 w 710"/>
              <a:gd name="T43" fmla="*/ 192 h 692"/>
              <a:gd name="T44" fmla="*/ 192 w 710"/>
              <a:gd name="T45" fmla="*/ 145 h 692"/>
              <a:gd name="T46" fmla="*/ 319 w 710"/>
              <a:gd name="T47" fmla="*/ 145 h 692"/>
              <a:gd name="T48" fmla="*/ 566 w 710"/>
              <a:gd name="T49" fmla="*/ 392 h 692"/>
              <a:gd name="T50" fmla="*/ 577 w 710"/>
              <a:gd name="T51" fmla="*/ 506 h 692"/>
              <a:gd name="T52" fmla="*/ 577 w 710"/>
              <a:gd name="T53" fmla="*/ 506 h 692"/>
              <a:gd name="T54" fmla="*/ 577 w 710"/>
              <a:gd name="T55" fmla="*/ 506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10" h="692">
                <a:moveTo>
                  <a:pt x="651" y="651"/>
                </a:moveTo>
                <a:cubicBezTo>
                  <a:pt x="670" y="631"/>
                  <a:pt x="670" y="600"/>
                  <a:pt x="651" y="580"/>
                </a:cubicBezTo>
                <a:cubicBezTo>
                  <a:pt x="648" y="577"/>
                  <a:pt x="648" y="577"/>
                  <a:pt x="648" y="577"/>
                </a:cubicBezTo>
                <a:cubicBezTo>
                  <a:pt x="710" y="503"/>
                  <a:pt x="707" y="391"/>
                  <a:pt x="637" y="321"/>
                </a:cubicBezTo>
                <a:cubicBezTo>
                  <a:pt x="390" y="75"/>
                  <a:pt x="390" y="75"/>
                  <a:pt x="390" y="75"/>
                </a:cubicBezTo>
                <a:cubicBezTo>
                  <a:pt x="316" y="0"/>
                  <a:pt x="195" y="0"/>
                  <a:pt x="121" y="75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0" y="195"/>
                  <a:pt x="0" y="316"/>
                  <a:pt x="75" y="390"/>
                </a:cubicBezTo>
                <a:cubicBezTo>
                  <a:pt x="321" y="637"/>
                  <a:pt x="321" y="637"/>
                  <a:pt x="321" y="637"/>
                </a:cubicBezTo>
                <a:cubicBezTo>
                  <a:pt x="357" y="672"/>
                  <a:pt x="405" y="692"/>
                  <a:pt x="455" y="692"/>
                </a:cubicBezTo>
                <a:cubicBezTo>
                  <a:pt x="501" y="692"/>
                  <a:pt x="543" y="677"/>
                  <a:pt x="577" y="648"/>
                </a:cubicBezTo>
                <a:cubicBezTo>
                  <a:pt x="580" y="651"/>
                  <a:pt x="580" y="651"/>
                  <a:pt x="580" y="651"/>
                </a:cubicBezTo>
                <a:cubicBezTo>
                  <a:pt x="600" y="670"/>
                  <a:pt x="631" y="670"/>
                  <a:pt x="651" y="651"/>
                </a:cubicBezTo>
                <a:close/>
                <a:moveTo>
                  <a:pt x="577" y="506"/>
                </a:moveTo>
                <a:cubicBezTo>
                  <a:pt x="516" y="445"/>
                  <a:pt x="516" y="445"/>
                  <a:pt x="516" y="445"/>
                </a:cubicBezTo>
                <a:cubicBezTo>
                  <a:pt x="497" y="426"/>
                  <a:pt x="465" y="426"/>
                  <a:pt x="445" y="445"/>
                </a:cubicBezTo>
                <a:cubicBezTo>
                  <a:pt x="426" y="465"/>
                  <a:pt x="426" y="497"/>
                  <a:pt x="445" y="516"/>
                </a:cubicBezTo>
                <a:cubicBezTo>
                  <a:pt x="506" y="577"/>
                  <a:pt x="506" y="577"/>
                  <a:pt x="506" y="577"/>
                </a:cubicBezTo>
                <a:cubicBezTo>
                  <a:pt x="491" y="587"/>
                  <a:pt x="474" y="592"/>
                  <a:pt x="455" y="592"/>
                </a:cubicBezTo>
                <a:cubicBezTo>
                  <a:pt x="431" y="592"/>
                  <a:pt x="409" y="583"/>
                  <a:pt x="392" y="566"/>
                </a:cubicBezTo>
                <a:cubicBezTo>
                  <a:pt x="145" y="319"/>
                  <a:pt x="145" y="319"/>
                  <a:pt x="145" y="319"/>
                </a:cubicBezTo>
                <a:cubicBezTo>
                  <a:pt x="110" y="284"/>
                  <a:pt x="110" y="227"/>
                  <a:pt x="145" y="192"/>
                </a:cubicBezTo>
                <a:cubicBezTo>
                  <a:pt x="192" y="145"/>
                  <a:pt x="192" y="145"/>
                  <a:pt x="192" y="145"/>
                </a:cubicBezTo>
                <a:cubicBezTo>
                  <a:pt x="227" y="110"/>
                  <a:pt x="284" y="110"/>
                  <a:pt x="319" y="145"/>
                </a:cubicBezTo>
                <a:cubicBezTo>
                  <a:pt x="566" y="392"/>
                  <a:pt x="566" y="392"/>
                  <a:pt x="566" y="392"/>
                </a:cubicBezTo>
                <a:cubicBezTo>
                  <a:pt x="597" y="423"/>
                  <a:pt x="600" y="471"/>
                  <a:pt x="577" y="506"/>
                </a:cubicBezTo>
                <a:close/>
                <a:moveTo>
                  <a:pt x="577" y="506"/>
                </a:moveTo>
                <a:cubicBezTo>
                  <a:pt x="577" y="506"/>
                  <a:pt x="577" y="506"/>
                  <a:pt x="577" y="50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597218">
            <a:off x="4642721" y="3076586"/>
            <a:ext cx="1256382" cy="1964101"/>
          </a:xfrm>
          <a:custGeom>
            <a:avLst/>
            <a:gdLst>
              <a:gd name="T0" fmla="*/ 355 w 717"/>
              <a:gd name="T1" fmla="*/ 1120 h 1120"/>
              <a:gd name="T2" fmla="*/ 276 w 717"/>
              <a:gd name="T3" fmla="*/ 1051 h 1120"/>
              <a:gd name="T4" fmla="*/ 298 w 717"/>
              <a:gd name="T5" fmla="*/ 987 h 1120"/>
              <a:gd name="T6" fmla="*/ 299 w 717"/>
              <a:gd name="T7" fmla="*/ 942 h 1120"/>
              <a:gd name="T8" fmla="*/ 257 w 717"/>
              <a:gd name="T9" fmla="*/ 919 h 1120"/>
              <a:gd name="T10" fmla="*/ 257 w 717"/>
              <a:gd name="T11" fmla="*/ 919 h 1120"/>
              <a:gd name="T12" fmla="*/ 251 w 717"/>
              <a:gd name="T13" fmla="*/ 919 h 1120"/>
              <a:gd name="T14" fmla="*/ 1 w 717"/>
              <a:gd name="T15" fmla="*/ 919 h 1120"/>
              <a:gd name="T16" fmla="*/ 1 w 717"/>
              <a:gd name="T17" fmla="*/ 893 h 1120"/>
              <a:gd name="T18" fmla="*/ 1 w 717"/>
              <a:gd name="T19" fmla="*/ 882 h 1120"/>
              <a:gd name="T20" fmla="*/ 1 w 717"/>
              <a:gd name="T21" fmla="*/ 707 h 1120"/>
              <a:gd name="T22" fmla="*/ 1 w 717"/>
              <a:gd name="T23" fmla="*/ 656 h 1120"/>
              <a:gd name="T24" fmla="*/ 1 w 717"/>
              <a:gd name="T25" fmla="*/ 650 h 1120"/>
              <a:gd name="T26" fmla="*/ 1 w 717"/>
              <a:gd name="T27" fmla="*/ 648 h 1120"/>
              <a:gd name="T28" fmla="*/ 0 w 717"/>
              <a:gd name="T29" fmla="*/ 648 h 1120"/>
              <a:gd name="T30" fmla="*/ 1 w 717"/>
              <a:gd name="T31" fmla="*/ 640 h 1120"/>
              <a:gd name="T32" fmla="*/ 1 w 717"/>
              <a:gd name="T33" fmla="*/ 446 h 1120"/>
              <a:gd name="T34" fmla="*/ 1 w 717"/>
              <a:gd name="T35" fmla="*/ 353 h 1120"/>
              <a:gd name="T36" fmla="*/ 1 w 717"/>
              <a:gd name="T37" fmla="*/ 201 h 1120"/>
              <a:gd name="T38" fmla="*/ 251 w 717"/>
              <a:gd name="T39" fmla="*/ 201 h 1120"/>
              <a:gd name="T40" fmla="*/ 257 w 717"/>
              <a:gd name="T41" fmla="*/ 201 h 1120"/>
              <a:gd name="T42" fmla="*/ 257 w 717"/>
              <a:gd name="T43" fmla="*/ 201 h 1120"/>
              <a:gd name="T44" fmla="*/ 299 w 717"/>
              <a:gd name="T45" fmla="*/ 178 h 1120"/>
              <a:gd name="T46" fmla="*/ 298 w 717"/>
              <a:gd name="T47" fmla="*/ 134 h 1120"/>
              <a:gd name="T48" fmla="*/ 277 w 717"/>
              <a:gd name="T49" fmla="*/ 69 h 1120"/>
              <a:gd name="T50" fmla="*/ 356 w 717"/>
              <a:gd name="T51" fmla="*/ 0 h 1120"/>
              <a:gd name="T52" fmla="*/ 435 w 717"/>
              <a:gd name="T53" fmla="*/ 69 h 1120"/>
              <a:gd name="T54" fmla="*/ 413 w 717"/>
              <a:gd name="T55" fmla="*/ 134 h 1120"/>
              <a:gd name="T56" fmla="*/ 412 w 717"/>
              <a:gd name="T57" fmla="*/ 178 h 1120"/>
              <a:gd name="T58" fmla="*/ 455 w 717"/>
              <a:gd name="T59" fmla="*/ 201 h 1120"/>
              <a:gd name="T60" fmla="*/ 461 w 717"/>
              <a:gd name="T61" fmla="*/ 201 h 1120"/>
              <a:gd name="T62" fmla="*/ 717 w 717"/>
              <a:gd name="T63" fmla="*/ 201 h 1120"/>
              <a:gd name="T64" fmla="*/ 717 w 717"/>
              <a:gd name="T65" fmla="*/ 235 h 1120"/>
              <a:gd name="T66" fmla="*/ 717 w 717"/>
              <a:gd name="T67" fmla="*/ 369 h 1120"/>
              <a:gd name="T68" fmla="*/ 717 w 717"/>
              <a:gd name="T69" fmla="*/ 445 h 1120"/>
              <a:gd name="T70" fmla="*/ 717 w 717"/>
              <a:gd name="T71" fmla="*/ 449 h 1120"/>
              <a:gd name="T72" fmla="*/ 717 w 717"/>
              <a:gd name="T73" fmla="*/ 449 h 1120"/>
              <a:gd name="T74" fmla="*/ 697 w 717"/>
              <a:gd name="T75" fmla="*/ 476 h 1120"/>
              <a:gd name="T76" fmla="*/ 683 w 717"/>
              <a:gd name="T77" fmla="*/ 473 h 1120"/>
              <a:gd name="T78" fmla="*/ 608 w 717"/>
              <a:gd name="T79" fmla="*/ 449 h 1120"/>
              <a:gd name="T80" fmla="*/ 516 w 717"/>
              <a:gd name="T81" fmla="*/ 551 h 1120"/>
              <a:gd name="T82" fmla="*/ 608 w 717"/>
              <a:gd name="T83" fmla="*/ 653 h 1120"/>
              <a:gd name="T84" fmla="*/ 683 w 717"/>
              <a:gd name="T85" fmla="*/ 629 h 1120"/>
              <a:gd name="T86" fmla="*/ 697 w 717"/>
              <a:gd name="T87" fmla="*/ 625 h 1120"/>
              <a:gd name="T88" fmla="*/ 717 w 717"/>
              <a:gd name="T89" fmla="*/ 652 h 1120"/>
              <a:gd name="T90" fmla="*/ 717 w 717"/>
              <a:gd name="T91" fmla="*/ 697 h 1120"/>
              <a:gd name="T92" fmla="*/ 717 w 717"/>
              <a:gd name="T93" fmla="*/ 756 h 1120"/>
              <a:gd name="T94" fmla="*/ 717 w 717"/>
              <a:gd name="T95" fmla="*/ 767 h 1120"/>
              <a:gd name="T96" fmla="*/ 717 w 717"/>
              <a:gd name="T97" fmla="*/ 874 h 1120"/>
              <a:gd name="T98" fmla="*/ 717 w 717"/>
              <a:gd name="T99" fmla="*/ 919 h 1120"/>
              <a:gd name="T100" fmla="*/ 461 w 717"/>
              <a:gd name="T101" fmla="*/ 919 h 1120"/>
              <a:gd name="T102" fmla="*/ 455 w 717"/>
              <a:gd name="T103" fmla="*/ 919 h 1120"/>
              <a:gd name="T104" fmla="*/ 412 w 717"/>
              <a:gd name="T105" fmla="*/ 942 h 1120"/>
              <a:gd name="T106" fmla="*/ 413 w 717"/>
              <a:gd name="T107" fmla="*/ 987 h 1120"/>
              <a:gd name="T108" fmla="*/ 435 w 717"/>
              <a:gd name="T109" fmla="*/ 1051 h 1120"/>
              <a:gd name="T110" fmla="*/ 355 w 717"/>
              <a:gd name="T111" fmla="*/ 1120 h 1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7" h="1120">
                <a:moveTo>
                  <a:pt x="355" y="1120"/>
                </a:moveTo>
                <a:cubicBezTo>
                  <a:pt x="312" y="1120"/>
                  <a:pt x="276" y="1089"/>
                  <a:pt x="276" y="1051"/>
                </a:cubicBezTo>
                <a:cubicBezTo>
                  <a:pt x="276" y="1034"/>
                  <a:pt x="292" y="999"/>
                  <a:pt x="298" y="987"/>
                </a:cubicBezTo>
                <a:cubicBezTo>
                  <a:pt x="306" y="971"/>
                  <a:pt x="306" y="955"/>
                  <a:pt x="299" y="942"/>
                </a:cubicBezTo>
                <a:cubicBezTo>
                  <a:pt x="291" y="929"/>
                  <a:pt x="276" y="921"/>
                  <a:pt x="257" y="919"/>
                </a:cubicBezTo>
                <a:cubicBezTo>
                  <a:pt x="257" y="919"/>
                  <a:pt x="257" y="919"/>
                  <a:pt x="257" y="919"/>
                </a:cubicBezTo>
                <a:cubicBezTo>
                  <a:pt x="256" y="919"/>
                  <a:pt x="254" y="919"/>
                  <a:pt x="251" y="919"/>
                </a:cubicBezTo>
                <a:cubicBezTo>
                  <a:pt x="1" y="919"/>
                  <a:pt x="1" y="919"/>
                  <a:pt x="1" y="919"/>
                </a:cubicBezTo>
                <a:cubicBezTo>
                  <a:pt x="1" y="893"/>
                  <a:pt x="1" y="893"/>
                  <a:pt x="1" y="893"/>
                </a:cubicBezTo>
                <a:cubicBezTo>
                  <a:pt x="1" y="882"/>
                  <a:pt x="1" y="882"/>
                  <a:pt x="1" y="882"/>
                </a:cubicBezTo>
                <a:cubicBezTo>
                  <a:pt x="1" y="707"/>
                  <a:pt x="1" y="707"/>
                  <a:pt x="1" y="707"/>
                </a:cubicBezTo>
                <a:cubicBezTo>
                  <a:pt x="1" y="656"/>
                  <a:pt x="1" y="656"/>
                  <a:pt x="1" y="656"/>
                </a:cubicBezTo>
                <a:cubicBezTo>
                  <a:pt x="1" y="650"/>
                  <a:pt x="1" y="650"/>
                  <a:pt x="1" y="650"/>
                </a:cubicBezTo>
                <a:cubicBezTo>
                  <a:pt x="1" y="650"/>
                  <a:pt x="1" y="648"/>
                  <a:pt x="1" y="648"/>
                </a:cubicBezTo>
                <a:cubicBezTo>
                  <a:pt x="0" y="648"/>
                  <a:pt x="0" y="648"/>
                  <a:pt x="0" y="648"/>
                </a:cubicBezTo>
                <a:cubicBezTo>
                  <a:pt x="1" y="646"/>
                  <a:pt x="1" y="643"/>
                  <a:pt x="1" y="640"/>
                </a:cubicBezTo>
                <a:cubicBezTo>
                  <a:pt x="1" y="640"/>
                  <a:pt x="1" y="447"/>
                  <a:pt x="1" y="446"/>
                </a:cubicBezTo>
                <a:cubicBezTo>
                  <a:pt x="1" y="353"/>
                  <a:pt x="1" y="353"/>
                  <a:pt x="1" y="353"/>
                </a:cubicBezTo>
                <a:cubicBezTo>
                  <a:pt x="1" y="201"/>
                  <a:pt x="1" y="201"/>
                  <a:pt x="1" y="201"/>
                </a:cubicBezTo>
                <a:cubicBezTo>
                  <a:pt x="251" y="201"/>
                  <a:pt x="251" y="201"/>
                  <a:pt x="251" y="201"/>
                </a:cubicBezTo>
                <a:cubicBezTo>
                  <a:pt x="254" y="201"/>
                  <a:pt x="256" y="201"/>
                  <a:pt x="257" y="201"/>
                </a:cubicBezTo>
                <a:cubicBezTo>
                  <a:pt x="257" y="201"/>
                  <a:pt x="257" y="201"/>
                  <a:pt x="257" y="201"/>
                </a:cubicBezTo>
                <a:cubicBezTo>
                  <a:pt x="276" y="200"/>
                  <a:pt x="291" y="191"/>
                  <a:pt x="299" y="178"/>
                </a:cubicBezTo>
                <a:cubicBezTo>
                  <a:pt x="306" y="165"/>
                  <a:pt x="306" y="150"/>
                  <a:pt x="298" y="134"/>
                </a:cubicBezTo>
                <a:cubicBezTo>
                  <a:pt x="292" y="121"/>
                  <a:pt x="277" y="86"/>
                  <a:pt x="277" y="69"/>
                </a:cubicBezTo>
                <a:cubicBezTo>
                  <a:pt x="277" y="31"/>
                  <a:pt x="312" y="0"/>
                  <a:pt x="356" y="0"/>
                </a:cubicBezTo>
                <a:cubicBezTo>
                  <a:pt x="399" y="0"/>
                  <a:pt x="435" y="31"/>
                  <a:pt x="435" y="69"/>
                </a:cubicBezTo>
                <a:cubicBezTo>
                  <a:pt x="435" y="86"/>
                  <a:pt x="419" y="121"/>
                  <a:pt x="413" y="134"/>
                </a:cubicBezTo>
                <a:cubicBezTo>
                  <a:pt x="405" y="150"/>
                  <a:pt x="405" y="165"/>
                  <a:pt x="412" y="178"/>
                </a:cubicBezTo>
                <a:cubicBezTo>
                  <a:pt x="420" y="192"/>
                  <a:pt x="436" y="200"/>
                  <a:pt x="455" y="201"/>
                </a:cubicBezTo>
                <a:cubicBezTo>
                  <a:pt x="461" y="201"/>
                  <a:pt x="461" y="201"/>
                  <a:pt x="461" y="201"/>
                </a:cubicBezTo>
                <a:cubicBezTo>
                  <a:pt x="717" y="201"/>
                  <a:pt x="717" y="201"/>
                  <a:pt x="717" y="201"/>
                </a:cubicBezTo>
                <a:cubicBezTo>
                  <a:pt x="717" y="235"/>
                  <a:pt x="717" y="235"/>
                  <a:pt x="717" y="235"/>
                </a:cubicBezTo>
                <a:cubicBezTo>
                  <a:pt x="717" y="369"/>
                  <a:pt x="717" y="369"/>
                  <a:pt x="717" y="369"/>
                </a:cubicBezTo>
                <a:cubicBezTo>
                  <a:pt x="717" y="445"/>
                  <a:pt x="717" y="445"/>
                  <a:pt x="717" y="445"/>
                </a:cubicBezTo>
                <a:cubicBezTo>
                  <a:pt x="717" y="449"/>
                  <a:pt x="717" y="449"/>
                  <a:pt x="717" y="449"/>
                </a:cubicBezTo>
                <a:cubicBezTo>
                  <a:pt x="717" y="449"/>
                  <a:pt x="717" y="449"/>
                  <a:pt x="717" y="449"/>
                </a:cubicBezTo>
                <a:cubicBezTo>
                  <a:pt x="716" y="466"/>
                  <a:pt x="708" y="476"/>
                  <a:pt x="697" y="476"/>
                </a:cubicBezTo>
                <a:cubicBezTo>
                  <a:pt x="692" y="476"/>
                  <a:pt x="688" y="475"/>
                  <a:pt x="683" y="473"/>
                </a:cubicBezTo>
                <a:cubicBezTo>
                  <a:pt x="678" y="470"/>
                  <a:pt x="633" y="449"/>
                  <a:pt x="608" y="449"/>
                </a:cubicBezTo>
                <a:cubicBezTo>
                  <a:pt x="557" y="449"/>
                  <a:pt x="516" y="494"/>
                  <a:pt x="516" y="551"/>
                </a:cubicBezTo>
                <a:cubicBezTo>
                  <a:pt x="516" y="607"/>
                  <a:pt x="557" y="653"/>
                  <a:pt x="608" y="653"/>
                </a:cubicBezTo>
                <a:cubicBezTo>
                  <a:pt x="633" y="653"/>
                  <a:pt x="678" y="631"/>
                  <a:pt x="683" y="629"/>
                </a:cubicBezTo>
                <a:cubicBezTo>
                  <a:pt x="688" y="626"/>
                  <a:pt x="692" y="625"/>
                  <a:pt x="697" y="625"/>
                </a:cubicBezTo>
                <a:cubicBezTo>
                  <a:pt x="708" y="625"/>
                  <a:pt x="716" y="635"/>
                  <a:pt x="717" y="652"/>
                </a:cubicBezTo>
                <a:cubicBezTo>
                  <a:pt x="717" y="652"/>
                  <a:pt x="717" y="697"/>
                  <a:pt x="717" y="697"/>
                </a:cubicBezTo>
                <a:cubicBezTo>
                  <a:pt x="717" y="756"/>
                  <a:pt x="717" y="756"/>
                  <a:pt x="717" y="756"/>
                </a:cubicBezTo>
                <a:cubicBezTo>
                  <a:pt x="717" y="767"/>
                  <a:pt x="717" y="767"/>
                  <a:pt x="717" y="767"/>
                </a:cubicBezTo>
                <a:cubicBezTo>
                  <a:pt x="717" y="874"/>
                  <a:pt x="717" y="874"/>
                  <a:pt x="717" y="874"/>
                </a:cubicBezTo>
                <a:cubicBezTo>
                  <a:pt x="717" y="877"/>
                  <a:pt x="717" y="903"/>
                  <a:pt x="717" y="919"/>
                </a:cubicBezTo>
                <a:cubicBezTo>
                  <a:pt x="461" y="919"/>
                  <a:pt x="461" y="919"/>
                  <a:pt x="461" y="919"/>
                </a:cubicBezTo>
                <a:cubicBezTo>
                  <a:pt x="455" y="919"/>
                  <a:pt x="455" y="919"/>
                  <a:pt x="455" y="919"/>
                </a:cubicBezTo>
                <a:cubicBezTo>
                  <a:pt x="436" y="920"/>
                  <a:pt x="420" y="928"/>
                  <a:pt x="412" y="942"/>
                </a:cubicBezTo>
                <a:cubicBezTo>
                  <a:pt x="405" y="955"/>
                  <a:pt x="405" y="971"/>
                  <a:pt x="413" y="987"/>
                </a:cubicBezTo>
                <a:cubicBezTo>
                  <a:pt x="419" y="999"/>
                  <a:pt x="435" y="1034"/>
                  <a:pt x="435" y="1051"/>
                </a:cubicBezTo>
                <a:cubicBezTo>
                  <a:pt x="435" y="1089"/>
                  <a:pt x="399" y="1120"/>
                  <a:pt x="355" y="11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7092" y="3898195"/>
            <a:ext cx="103714" cy="295856"/>
          </a:xfrm>
          <a:custGeom>
            <a:avLst/>
            <a:gdLst>
              <a:gd name="T0" fmla="*/ 269 w 365"/>
              <a:gd name="T1" fmla="*/ 485 h 1041"/>
              <a:gd name="T2" fmla="*/ 246 w 365"/>
              <a:gd name="T3" fmla="*/ 485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485 h 1041"/>
              <a:gd name="T12" fmla="*/ 96 w 365"/>
              <a:gd name="T13" fmla="*/ 485 h 1041"/>
              <a:gd name="T14" fmla="*/ 0 w 365"/>
              <a:gd name="T15" fmla="*/ 581 h 1041"/>
              <a:gd name="T16" fmla="*/ 0 w 365"/>
              <a:gd name="T17" fmla="*/ 588 h 1041"/>
              <a:gd name="T18" fmla="*/ 96 w 365"/>
              <a:gd name="T19" fmla="*/ 684 h 1041"/>
              <a:gd name="T20" fmla="*/ 118 w 365"/>
              <a:gd name="T21" fmla="*/ 684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684 h 1041"/>
              <a:gd name="T30" fmla="*/ 269 w 365"/>
              <a:gd name="T31" fmla="*/ 684 h 1041"/>
              <a:gd name="T32" fmla="*/ 365 w 365"/>
              <a:gd name="T33" fmla="*/ 588 h 1041"/>
              <a:gd name="T34" fmla="*/ 365 w 365"/>
              <a:gd name="T35" fmla="*/ 581 h 1041"/>
              <a:gd name="T36" fmla="*/ 269 w 365"/>
              <a:gd name="T37" fmla="*/ 485 h 1041"/>
              <a:gd name="T38" fmla="*/ 217 w 365"/>
              <a:gd name="T39" fmla="*/ 620 h 1041"/>
              <a:gd name="T40" fmla="*/ 148 w 365"/>
              <a:gd name="T41" fmla="*/ 620 h 1041"/>
              <a:gd name="T42" fmla="*/ 113 w 365"/>
              <a:gd name="T43" fmla="*/ 584 h 1041"/>
              <a:gd name="T44" fmla="*/ 148 w 365"/>
              <a:gd name="T45" fmla="*/ 549 h 1041"/>
              <a:gd name="T46" fmla="*/ 217 w 365"/>
              <a:gd name="T47" fmla="*/ 549 h 1041"/>
              <a:gd name="T48" fmla="*/ 252 w 365"/>
              <a:gd name="T49" fmla="*/ 584 h 1041"/>
              <a:gd name="T50" fmla="*/ 217 w 365"/>
              <a:gd name="T51" fmla="*/ 620 h 1041"/>
              <a:gd name="T52" fmla="*/ 217 w 365"/>
              <a:gd name="T53" fmla="*/ 620 h 1041"/>
              <a:gd name="T54" fmla="*/ 217 w 365"/>
              <a:gd name="T55" fmla="*/ 620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485"/>
                </a:moveTo>
                <a:cubicBezTo>
                  <a:pt x="246" y="485"/>
                  <a:pt x="246" y="485"/>
                  <a:pt x="246" y="485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485"/>
                  <a:pt x="118" y="485"/>
                  <a:pt x="118" y="485"/>
                </a:cubicBezTo>
                <a:cubicBezTo>
                  <a:pt x="96" y="485"/>
                  <a:pt x="96" y="485"/>
                  <a:pt x="96" y="485"/>
                </a:cubicBezTo>
                <a:cubicBezTo>
                  <a:pt x="43" y="485"/>
                  <a:pt x="0" y="528"/>
                  <a:pt x="0" y="581"/>
                </a:cubicBezTo>
                <a:cubicBezTo>
                  <a:pt x="0" y="588"/>
                  <a:pt x="0" y="588"/>
                  <a:pt x="0" y="588"/>
                </a:cubicBezTo>
                <a:cubicBezTo>
                  <a:pt x="0" y="641"/>
                  <a:pt x="43" y="684"/>
                  <a:pt x="96" y="684"/>
                </a:cubicBezTo>
                <a:cubicBezTo>
                  <a:pt x="118" y="684"/>
                  <a:pt x="118" y="684"/>
                  <a:pt x="118" y="684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684"/>
                  <a:pt x="246" y="684"/>
                  <a:pt x="246" y="684"/>
                </a:cubicBezTo>
                <a:cubicBezTo>
                  <a:pt x="269" y="684"/>
                  <a:pt x="269" y="684"/>
                  <a:pt x="269" y="684"/>
                </a:cubicBezTo>
                <a:cubicBezTo>
                  <a:pt x="322" y="684"/>
                  <a:pt x="365" y="641"/>
                  <a:pt x="365" y="588"/>
                </a:cubicBezTo>
                <a:cubicBezTo>
                  <a:pt x="365" y="581"/>
                  <a:pt x="365" y="581"/>
                  <a:pt x="365" y="581"/>
                </a:cubicBezTo>
                <a:cubicBezTo>
                  <a:pt x="365" y="528"/>
                  <a:pt x="322" y="485"/>
                  <a:pt x="269" y="485"/>
                </a:cubicBezTo>
                <a:close/>
                <a:moveTo>
                  <a:pt x="217" y="620"/>
                </a:moveTo>
                <a:cubicBezTo>
                  <a:pt x="148" y="620"/>
                  <a:pt x="148" y="620"/>
                  <a:pt x="148" y="620"/>
                </a:cubicBezTo>
                <a:cubicBezTo>
                  <a:pt x="128" y="620"/>
                  <a:pt x="113" y="604"/>
                  <a:pt x="113" y="584"/>
                </a:cubicBezTo>
                <a:cubicBezTo>
                  <a:pt x="113" y="565"/>
                  <a:pt x="128" y="549"/>
                  <a:pt x="148" y="549"/>
                </a:cubicBezTo>
                <a:cubicBezTo>
                  <a:pt x="217" y="549"/>
                  <a:pt x="217" y="549"/>
                  <a:pt x="217" y="549"/>
                </a:cubicBezTo>
                <a:cubicBezTo>
                  <a:pt x="237" y="549"/>
                  <a:pt x="252" y="565"/>
                  <a:pt x="252" y="584"/>
                </a:cubicBezTo>
                <a:cubicBezTo>
                  <a:pt x="252" y="604"/>
                  <a:pt x="237" y="620"/>
                  <a:pt x="217" y="620"/>
                </a:cubicBezTo>
                <a:close/>
                <a:moveTo>
                  <a:pt x="217" y="620"/>
                </a:moveTo>
                <a:cubicBezTo>
                  <a:pt x="217" y="620"/>
                  <a:pt x="217" y="620"/>
                  <a:pt x="217" y="62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49535" y="3898195"/>
            <a:ext cx="103714" cy="295856"/>
          </a:xfrm>
          <a:custGeom>
            <a:avLst/>
            <a:gdLst>
              <a:gd name="T0" fmla="*/ 269 w 365"/>
              <a:gd name="T1" fmla="*/ 293 h 1041"/>
              <a:gd name="T2" fmla="*/ 246 w 365"/>
              <a:gd name="T3" fmla="*/ 293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293 h 1041"/>
              <a:gd name="T12" fmla="*/ 96 w 365"/>
              <a:gd name="T13" fmla="*/ 293 h 1041"/>
              <a:gd name="T14" fmla="*/ 0 w 365"/>
              <a:gd name="T15" fmla="*/ 389 h 1041"/>
              <a:gd name="T16" fmla="*/ 0 w 365"/>
              <a:gd name="T17" fmla="*/ 396 h 1041"/>
              <a:gd name="T18" fmla="*/ 96 w 365"/>
              <a:gd name="T19" fmla="*/ 492 h 1041"/>
              <a:gd name="T20" fmla="*/ 118 w 365"/>
              <a:gd name="T21" fmla="*/ 492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492 h 1041"/>
              <a:gd name="T30" fmla="*/ 269 w 365"/>
              <a:gd name="T31" fmla="*/ 492 h 1041"/>
              <a:gd name="T32" fmla="*/ 365 w 365"/>
              <a:gd name="T33" fmla="*/ 396 h 1041"/>
              <a:gd name="T34" fmla="*/ 365 w 365"/>
              <a:gd name="T35" fmla="*/ 389 h 1041"/>
              <a:gd name="T36" fmla="*/ 269 w 365"/>
              <a:gd name="T37" fmla="*/ 293 h 1041"/>
              <a:gd name="T38" fmla="*/ 217 w 365"/>
              <a:gd name="T39" fmla="*/ 428 h 1041"/>
              <a:gd name="T40" fmla="*/ 148 w 365"/>
              <a:gd name="T41" fmla="*/ 428 h 1041"/>
              <a:gd name="T42" fmla="*/ 113 w 365"/>
              <a:gd name="T43" fmla="*/ 392 h 1041"/>
              <a:gd name="T44" fmla="*/ 148 w 365"/>
              <a:gd name="T45" fmla="*/ 357 h 1041"/>
              <a:gd name="T46" fmla="*/ 217 w 365"/>
              <a:gd name="T47" fmla="*/ 357 h 1041"/>
              <a:gd name="T48" fmla="*/ 252 w 365"/>
              <a:gd name="T49" fmla="*/ 392 h 1041"/>
              <a:gd name="T50" fmla="*/ 217 w 365"/>
              <a:gd name="T51" fmla="*/ 428 h 1041"/>
              <a:gd name="T52" fmla="*/ 217 w 365"/>
              <a:gd name="T53" fmla="*/ 428 h 1041"/>
              <a:gd name="T54" fmla="*/ 217 w 365"/>
              <a:gd name="T55" fmla="*/ 428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293"/>
                </a:moveTo>
                <a:cubicBezTo>
                  <a:pt x="246" y="293"/>
                  <a:pt x="246" y="293"/>
                  <a:pt x="246" y="293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293"/>
                  <a:pt x="118" y="293"/>
                  <a:pt x="118" y="293"/>
                </a:cubicBezTo>
                <a:cubicBezTo>
                  <a:pt x="96" y="293"/>
                  <a:pt x="96" y="293"/>
                  <a:pt x="96" y="293"/>
                </a:cubicBezTo>
                <a:cubicBezTo>
                  <a:pt x="43" y="293"/>
                  <a:pt x="0" y="336"/>
                  <a:pt x="0" y="389"/>
                </a:cubicBezTo>
                <a:cubicBezTo>
                  <a:pt x="0" y="396"/>
                  <a:pt x="0" y="396"/>
                  <a:pt x="0" y="396"/>
                </a:cubicBezTo>
                <a:cubicBezTo>
                  <a:pt x="0" y="449"/>
                  <a:pt x="43" y="492"/>
                  <a:pt x="96" y="492"/>
                </a:cubicBezTo>
                <a:cubicBezTo>
                  <a:pt x="118" y="492"/>
                  <a:pt x="118" y="492"/>
                  <a:pt x="118" y="492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492"/>
                  <a:pt x="246" y="492"/>
                  <a:pt x="246" y="492"/>
                </a:cubicBezTo>
                <a:cubicBezTo>
                  <a:pt x="269" y="492"/>
                  <a:pt x="269" y="492"/>
                  <a:pt x="269" y="492"/>
                </a:cubicBezTo>
                <a:cubicBezTo>
                  <a:pt x="322" y="492"/>
                  <a:pt x="365" y="449"/>
                  <a:pt x="365" y="396"/>
                </a:cubicBezTo>
                <a:cubicBezTo>
                  <a:pt x="365" y="389"/>
                  <a:pt x="365" y="389"/>
                  <a:pt x="365" y="389"/>
                </a:cubicBezTo>
                <a:cubicBezTo>
                  <a:pt x="365" y="336"/>
                  <a:pt x="322" y="293"/>
                  <a:pt x="269" y="293"/>
                </a:cubicBezTo>
                <a:close/>
                <a:moveTo>
                  <a:pt x="217" y="428"/>
                </a:moveTo>
                <a:cubicBezTo>
                  <a:pt x="148" y="428"/>
                  <a:pt x="148" y="428"/>
                  <a:pt x="148" y="428"/>
                </a:cubicBezTo>
                <a:cubicBezTo>
                  <a:pt x="128" y="428"/>
                  <a:pt x="113" y="412"/>
                  <a:pt x="113" y="392"/>
                </a:cubicBezTo>
                <a:cubicBezTo>
                  <a:pt x="113" y="373"/>
                  <a:pt x="128" y="357"/>
                  <a:pt x="148" y="357"/>
                </a:cubicBezTo>
                <a:cubicBezTo>
                  <a:pt x="217" y="357"/>
                  <a:pt x="217" y="357"/>
                  <a:pt x="217" y="357"/>
                </a:cubicBezTo>
                <a:cubicBezTo>
                  <a:pt x="237" y="357"/>
                  <a:pt x="252" y="373"/>
                  <a:pt x="252" y="392"/>
                </a:cubicBezTo>
                <a:cubicBezTo>
                  <a:pt x="252" y="412"/>
                  <a:pt x="237" y="428"/>
                  <a:pt x="217" y="428"/>
                </a:cubicBezTo>
                <a:close/>
                <a:moveTo>
                  <a:pt x="217" y="428"/>
                </a:moveTo>
                <a:cubicBezTo>
                  <a:pt x="217" y="428"/>
                  <a:pt x="217" y="428"/>
                  <a:pt x="217" y="42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24649" y="3898195"/>
            <a:ext cx="103714" cy="295856"/>
          </a:xfrm>
          <a:custGeom>
            <a:avLst/>
            <a:gdLst>
              <a:gd name="T0" fmla="*/ 269 w 365"/>
              <a:gd name="T1" fmla="*/ 197 h 1041"/>
              <a:gd name="T2" fmla="*/ 246 w 365"/>
              <a:gd name="T3" fmla="*/ 197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197 h 1041"/>
              <a:gd name="T12" fmla="*/ 96 w 365"/>
              <a:gd name="T13" fmla="*/ 197 h 1041"/>
              <a:gd name="T14" fmla="*/ 0 w 365"/>
              <a:gd name="T15" fmla="*/ 293 h 1041"/>
              <a:gd name="T16" fmla="*/ 0 w 365"/>
              <a:gd name="T17" fmla="*/ 300 h 1041"/>
              <a:gd name="T18" fmla="*/ 96 w 365"/>
              <a:gd name="T19" fmla="*/ 396 h 1041"/>
              <a:gd name="T20" fmla="*/ 118 w 365"/>
              <a:gd name="T21" fmla="*/ 396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396 h 1041"/>
              <a:gd name="T30" fmla="*/ 269 w 365"/>
              <a:gd name="T31" fmla="*/ 396 h 1041"/>
              <a:gd name="T32" fmla="*/ 365 w 365"/>
              <a:gd name="T33" fmla="*/ 300 h 1041"/>
              <a:gd name="T34" fmla="*/ 365 w 365"/>
              <a:gd name="T35" fmla="*/ 293 h 1041"/>
              <a:gd name="T36" fmla="*/ 269 w 365"/>
              <a:gd name="T37" fmla="*/ 197 h 1041"/>
              <a:gd name="T38" fmla="*/ 217 w 365"/>
              <a:gd name="T39" fmla="*/ 332 h 1041"/>
              <a:gd name="T40" fmla="*/ 148 w 365"/>
              <a:gd name="T41" fmla="*/ 332 h 1041"/>
              <a:gd name="T42" fmla="*/ 113 w 365"/>
              <a:gd name="T43" fmla="*/ 296 h 1041"/>
              <a:gd name="T44" fmla="*/ 148 w 365"/>
              <a:gd name="T45" fmla="*/ 261 h 1041"/>
              <a:gd name="T46" fmla="*/ 217 w 365"/>
              <a:gd name="T47" fmla="*/ 261 h 1041"/>
              <a:gd name="T48" fmla="*/ 252 w 365"/>
              <a:gd name="T49" fmla="*/ 296 h 1041"/>
              <a:gd name="T50" fmla="*/ 217 w 365"/>
              <a:gd name="T51" fmla="*/ 332 h 1041"/>
              <a:gd name="T52" fmla="*/ 217 w 365"/>
              <a:gd name="T53" fmla="*/ 332 h 1041"/>
              <a:gd name="T54" fmla="*/ 217 w 365"/>
              <a:gd name="T55" fmla="*/ 332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197"/>
                </a:moveTo>
                <a:cubicBezTo>
                  <a:pt x="246" y="197"/>
                  <a:pt x="246" y="197"/>
                  <a:pt x="246" y="197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197"/>
                  <a:pt x="118" y="197"/>
                  <a:pt x="118" y="197"/>
                </a:cubicBezTo>
                <a:cubicBezTo>
                  <a:pt x="96" y="197"/>
                  <a:pt x="96" y="197"/>
                  <a:pt x="96" y="197"/>
                </a:cubicBezTo>
                <a:cubicBezTo>
                  <a:pt x="43" y="197"/>
                  <a:pt x="0" y="240"/>
                  <a:pt x="0" y="293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53"/>
                  <a:pt x="43" y="396"/>
                  <a:pt x="96" y="396"/>
                </a:cubicBezTo>
                <a:cubicBezTo>
                  <a:pt x="118" y="396"/>
                  <a:pt x="118" y="396"/>
                  <a:pt x="118" y="396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396"/>
                  <a:pt x="246" y="396"/>
                  <a:pt x="246" y="396"/>
                </a:cubicBezTo>
                <a:cubicBezTo>
                  <a:pt x="269" y="396"/>
                  <a:pt x="269" y="396"/>
                  <a:pt x="269" y="396"/>
                </a:cubicBezTo>
                <a:cubicBezTo>
                  <a:pt x="322" y="396"/>
                  <a:pt x="365" y="353"/>
                  <a:pt x="365" y="300"/>
                </a:cubicBezTo>
                <a:cubicBezTo>
                  <a:pt x="365" y="293"/>
                  <a:pt x="365" y="293"/>
                  <a:pt x="365" y="293"/>
                </a:cubicBezTo>
                <a:cubicBezTo>
                  <a:pt x="365" y="240"/>
                  <a:pt x="322" y="197"/>
                  <a:pt x="269" y="197"/>
                </a:cubicBezTo>
                <a:close/>
                <a:moveTo>
                  <a:pt x="217" y="332"/>
                </a:moveTo>
                <a:cubicBezTo>
                  <a:pt x="148" y="332"/>
                  <a:pt x="148" y="332"/>
                  <a:pt x="148" y="332"/>
                </a:cubicBezTo>
                <a:cubicBezTo>
                  <a:pt x="128" y="332"/>
                  <a:pt x="113" y="316"/>
                  <a:pt x="113" y="296"/>
                </a:cubicBezTo>
                <a:cubicBezTo>
                  <a:pt x="113" y="277"/>
                  <a:pt x="128" y="261"/>
                  <a:pt x="148" y="261"/>
                </a:cubicBezTo>
                <a:cubicBezTo>
                  <a:pt x="217" y="261"/>
                  <a:pt x="217" y="261"/>
                  <a:pt x="217" y="261"/>
                </a:cubicBezTo>
                <a:cubicBezTo>
                  <a:pt x="236" y="261"/>
                  <a:pt x="252" y="277"/>
                  <a:pt x="252" y="296"/>
                </a:cubicBezTo>
                <a:cubicBezTo>
                  <a:pt x="252" y="316"/>
                  <a:pt x="236" y="332"/>
                  <a:pt x="217" y="332"/>
                </a:cubicBezTo>
                <a:close/>
                <a:moveTo>
                  <a:pt x="217" y="332"/>
                </a:moveTo>
                <a:cubicBezTo>
                  <a:pt x="217" y="332"/>
                  <a:pt x="217" y="332"/>
                  <a:pt x="217" y="332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225414" y="1817314"/>
            <a:ext cx="1276040" cy="1218851"/>
          </a:xfrm>
          <a:custGeom>
            <a:avLst/>
            <a:gdLst>
              <a:gd name="T0" fmla="*/ 252 w 728"/>
              <a:gd name="T1" fmla="*/ 694 h 695"/>
              <a:gd name="T2" fmla="*/ 247 w 728"/>
              <a:gd name="T3" fmla="*/ 694 h 695"/>
              <a:gd name="T4" fmla="*/ 0 w 728"/>
              <a:gd name="T5" fmla="*/ 694 h 695"/>
              <a:gd name="T6" fmla="*/ 0 w 728"/>
              <a:gd name="T7" fmla="*/ 459 h 695"/>
              <a:gd name="T8" fmla="*/ 0 w 728"/>
              <a:gd name="T9" fmla="*/ 455 h 695"/>
              <a:gd name="T10" fmla="*/ 0 w 728"/>
              <a:gd name="T11" fmla="*/ 455 h 695"/>
              <a:gd name="T12" fmla="*/ 20 w 728"/>
              <a:gd name="T13" fmla="*/ 431 h 695"/>
              <a:gd name="T14" fmla="*/ 33 w 728"/>
              <a:gd name="T15" fmla="*/ 434 h 695"/>
              <a:gd name="T16" fmla="*/ 110 w 728"/>
              <a:gd name="T17" fmla="*/ 457 h 695"/>
              <a:gd name="T18" fmla="*/ 206 w 728"/>
              <a:gd name="T19" fmla="*/ 357 h 695"/>
              <a:gd name="T20" fmla="*/ 110 w 728"/>
              <a:gd name="T21" fmla="*/ 256 h 695"/>
              <a:gd name="T22" fmla="*/ 33 w 728"/>
              <a:gd name="T23" fmla="*/ 279 h 695"/>
              <a:gd name="T24" fmla="*/ 20 w 728"/>
              <a:gd name="T25" fmla="*/ 283 h 695"/>
              <a:gd name="T26" fmla="*/ 1 w 728"/>
              <a:gd name="T27" fmla="*/ 260 h 695"/>
              <a:gd name="T28" fmla="*/ 0 w 728"/>
              <a:gd name="T29" fmla="*/ 259 h 695"/>
              <a:gd name="T30" fmla="*/ 0 w 728"/>
              <a:gd name="T31" fmla="*/ 259 h 695"/>
              <a:gd name="T32" fmla="*/ 0 w 728"/>
              <a:gd name="T33" fmla="*/ 255 h 695"/>
              <a:gd name="T34" fmla="*/ 0 w 728"/>
              <a:gd name="T35" fmla="*/ 1 h 695"/>
              <a:gd name="T36" fmla="*/ 33 w 728"/>
              <a:gd name="T37" fmla="*/ 1 h 695"/>
              <a:gd name="T38" fmla="*/ 253 w 728"/>
              <a:gd name="T39" fmla="*/ 1 h 695"/>
              <a:gd name="T40" fmla="*/ 254 w 728"/>
              <a:gd name="T41" fmla="*/ 1 h 695"/>
              <a:gd name="T42" fmla="*/ 254 w 728"/>
              <a:gd name="T43" fmla="*/ 1 h 695"/>
              <a:gd name="T44" fmla="*/ 463 w 728"/>
              <a:gd name="T45" fmla="*/ 1 h 695"/>
              <a:gd name="T46" fmla="*/ 589 w 728"/>
              <a:gd name="T47" fmla="*/ 1 h 695"/>
              <a:gd name="T48" fmla="*/ 589 w 728"/>
              <a:gd name="T49" fmla="*/ 0 h 695"/>
              <a:gd name="T50" fmla="*/ 685 w 728"/>
              <a:gd name="T51" fmla="*/ 0 h 695"/>
              <a:gd name="T52" fmla="*/ 728 w 728"/>
              <a:gd name="T53" fmla="*/ 0 h 695"/>
              <a:gd name="T54" fmla="*/ 728 w 728"/>
              <a:gd name="T55" fmla="*/ 255 h 695"/>
              <a:gd name="T56" fmla="*/ 728 w 728"/>
              <a:gd name="T57" fmla="*/ 260 h 695"/>
              <a:gd name="T58" fmla="*/ 709 w 728"/>
              <a:gd name="T59" fmla="*/ 282 h 695"/>
              <a:gd name="T60" fmla="*/ 695 w 728"/>
              <a:gd name="T61" fmla="*/ 279 h 695"/>
              <a:gd name="T62" fmla="*/ 619 w 728"/>
              <a:gd name="T63" fmla="*/ 256 h 695"/>
              <a:gd name="T64" fmla="*/ 523 w 728"/>
              <a:gd name="T65" fmla="*/ 356 h 695"/>
              <a:gd name="T66" fmla="*/ 619 w 728"/>
              <a:gd name="T67" fmla="*/ 457 h 695"/>
              <a:gd name="T68" fmla="*/ 695 w 728"/>
              <a:gd name="T69" fmla="*/ 434 h 695"/>
              <a:gd name="T70" fmla="*/ 709 w 728"/>
              <a:gd name="T71" fmla="*/ 431 h 695"/>
              <a:gd name="T72" fmla="*/ 728 w 728"/>
              <a:gd name="T73" fmla="*/ 454 h 695"/>
              <a:gd name="T74" fmla="*/ 728 w 728"/>
              <a:gd name="T75" fmla="*/ 459 h 695"/>
              <a:gd name="T76" fmla="*/ 728 w 728"/>
              <a:gd name="T77" fmla="*/ 694 h 695"/>
              <a:gd name="T78" fmla="*/ 679 w 728"/>
              <a:gd name="T79" fmla="*/ 694 h 695"/>
              <a:gd name="T80" fmla="*/ 679 w 728"/>
              <a:gd name="T81" fmla="*/ 694 h 695"/>
              <a:gd name="T82" fmla="*/ 461 w 728"/>
              <a:gd name="T83" fmla="*/ 694 h 695"/>
              <a:gd name="T84" fmla="*/ 454 w 728"/>
              <a:gd name="T85" fmla="*/ 694 h 695"/>
              <a:gd name="T86" fmla="*/ 454 w 728"/>
              <a:gd name="T87" fmla="*/ 694 h 695"/>
              <a:gd name="T88" fmla="*/ 434 w 728"/>
              <a:gd name="T89" fmla="*/ 684 h 695"/>
              <a:gd name="T90" fmla="*/ 436 w 728"/>
              <a:gd name="T91" fmla="*/ 663 h 695"/>
              <a:gd name="T92" fmla="*/ 461 w 728"/>
              <a:gd name="T93" fmla="*/ 590 h 695"/>
              <a:gd name="T94" fmla="*/ 355 w 728"/>
              <a:gd name="T95" fmla="*/ 499 h 695"/>
              <a:gd name="T96" fmla="*/ 249 w 728"/>
              <a:gd name="T97" fmla="*/ 590 h 695"/>
              <a:gd name="T98" fmla="*/ 274 w 728"/>
              <a:gd name="T99" fmla="*/ 663 h 695"/>
              <a:gd name="T100" fmla="*/ 275 w 728"/>
              <a:gd name="T101" fmla="*/ 684 h 695"/>
              <a:gd name="T102" fmla="*/ 254 w 728"/>
              <a:gd name="T103" fmla="*/ 695 h 695"/>
              <a:gd name="T104" fmla="*/ 252 w 728"/>
              <a:gd name="T105" fmla="*/ 694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8" h="695">
                <a:moveTo>
                  <a:pt x="252" y="694"/>
                </a:moveTo>
                <a:cubicBezTo>
                  <a:pt x="247" y="694"/>
                  <a:pt x="247" y="694"/>
                  <a:pt x="247" y="694"/>
                </a:cubicBezTo>
                <a:cubicBezTo>
                  <a:pt x="0" y="694"/>
                  <a:pt x="0" y="694"/>
                  <a:pt x="0" y="694"/>
                </a:cubicBezTo>
                <a:cubicBezTo>
                  <a:pt x="0" y="459"/>
                  <a:pt x="0" y="459"/>
                  <a:pt x="0" y="459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1" y="449"/>
                  <a:pt x="4" y="431"/>
                  <a:pt x="20" y="431"/>
                </a:cubicBezTo>
                <a:cubicBezTo>
                  <a:pt x="24" y="431"/>
                  <a:pt x="28" y="432"/>
                  <a:pt x="33" y="434"/>
                </a:cubicBezTo>
                <a:cubicBezTo>
                  <a:pt x="38" y="436"/>
                  <a:pt x="84" y="457"/>
                  <a:pt x="110" y="457"/>
                </a:cubicBezTo>
                <a:cubicBezTo>
                  <a:pt x="163" y="457"/>
                  <a:pt x="206" y="412"/>
                  <a:pt x="206" y="357"/>
                </a:cubicBezTo>
                <a:cubicBezTo>
                  <a:pt x="206" y="301"/>
                  <a:pt x="163" y="256"/>
                  <a:pt x="110" y="256"/>
                </a:cubicBezTo>
                <a:cubicBezTo>
                  <a:pt x="84" y="256"/>
                  <a:pt x="38" y="277"/>
                  <a:pt x="33" y="279"/>
                </a:cubicBezTo>
                <a:cubicBezTo>
                  <a:pt x="28" y="281"/>
                  <a:pt x="24" y="283"/>
                  <a:pt x="20" y="283"/>
                </a:cubicBezTo>
                <a:cubicBezTo>
                  <a:pt x="5" y="283"/>
                  <a:pt x="1" y="267"/>
                  <a:pt x="1" y="260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8"/>
                  <a:pt x="0" y="255"/>
                  <a:pt x="0" y="255"/>
                </a:cubicBezTo>
                <a:cubicBezTo>
                  <a:pt x="0" y="1"/>
                  <a:pt x="0" y="1"/>
                  <a:pt x="0" y="1"/>
                </a:cubicBezTo>
                <a:cubicBezTo>
                  <a:pt x="33" y="1"/>
                  <a:pt x="33" y="1"/>
                  <a:pt x="33" y="1"/>
                </a:cubicBezTo>
                <a:cubicBezTo>
                  <a:pt x="253" y="1"/>
                  <a:pt x="253" y="1"/>
                  <a:pt x="253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463" y="1"/>
                  <a:pt x="463" y="1"/>
                  <a:pt x="463" y="1"/>
                </a:cubicBezTo>
                <a:cubicBezTo>
                  <a:pt x="589" y="1"/>
                  <a:pt x="589" y="1"/>
                  <a:pt x="589" y="1"/>
                </a:cubicBezTo>
                <a:cubicBezTo>
                  <a:pt x="589" y="0"/>
                  <a:pt x="589" y="0"/>
                  <a:pt x="589" y="0"/>
                </a:cubicBezTo>
                <a:cubicBezTo>
                  <a:pt x="685" y="0"/>
                  <a:pt x="685" y="0"/>
                  <a:pt x="685" y="0"/>
                </a:cubicBezTo>
                <a:cubicBezTo>
                  <a:pt x="688" y="0"/>
                  <a:pt x="712" y="0"/>
                  <a:pt x="728" y="0"/>
                </a:cubicBezTo>
                <a:cubicBezTo>
                  <a:pt x="728" y="255"/>
                  <a:pt x="728" y="255"/>
                  <a:pt x="728" y="255"/>
                </a:cubicBezTo>
                <a:cubicBezTo>
                  <a:pt x="728" y="257"/>
                  <a:pt x="728" y="259"/>
                  <a:pt x="728" y="260"/>
                </a:cubicBezTo>
                <a:cubicBezTo>
                  <a:pt x="727" y="266"/>
                  <a:pt x="724" y="282"/>
                  <a:pt x="709" y="282"/>
                </a:cubicBezTo>
                <a:cubicBezTo>
                  <a:pt x="705" y="282"/>
                  <a:pt x="700" y="281"/>
                  <a:pt x="695" y="279"/>
                </a:cubicBezTo>
                <a:cubicBezTo>
                  <a:pt x="690" y="277"/>
                  <a:pt x="645" y="256"/>
                  <a:pt x="619" y="256"/>
                </a:cubicBezTo>
                <a:cubicBezTo>
                  <a:pt x="566" y="256"/>
                  <a:pt x="523" y="301"/>
                  <a:pt x="523" y="356"/>
                </a:cubicBezTo>
                <a:cubicBezTo>
                  <a:pt x="523" y="412"/>
                  <a:pt x="566" y="457"/>
                  <a:pt x="619" y="457"/>
                </a:cubicBezTo>
                <a:cubicBezTo>
                  <a:pt x="645" y="457"/>
                  <a:pt x="690" y="436"/>
                  <a:pt x="695" y="434"/>
                </a:cubicBezTo>
                <a:cubicBezTo>
                  <a:pt x="700" y="432"/>
                  <a:pt x="705" y="431"/>
                  <a:pt x="709" y="431"/>
                </a:cubicBezTo>
                <a:cubicBezTo>
                  <a:pt x="724" y="431"/>
                  <a:pt x="728" y="447"/>
                  <a:pt x="728" y="454"/>
                </a:cubicBezTo>
                <a:cubicBezTo>
                  <a:pt x="728" y="459"/>
                  <a:pt x="728" y="459"/>
                  <a:pt x="728" y="459"/>
                </a:cubicBezTo>
                <a:cubicBezTo>
                  <a:pt x="728" y="694"/>
                  <a:pt x="728" y="694"/>
                  <a:pt x="728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461" y="694"/>
                  <a:pt x="461" y="694"/>
                  <a:pt x="461" y="694"/>
                </a:cubicBezTo>
                <a:cubicBezTo>
                  <a:pt x="458" y="694"/>
                  <a:pt x="455" y="694"/>
                  <a:pt x="454" y="694"/>
                </a:cubicBezTo>
                <a:cubicBezTo>
                  <a:pt x="454" y="694"/>
                  <a:pt x="454" y="694"/>
                  <a:pt x="454" y="694"/>
                </a:cubicBezTo>
                <a:cubicBezTo>
                  <a:pt x="445" y="693"/>
                  <a:pt x="438" y="689"/>
                  <a:pt x="434" y="684"/>
                </a:cubicBezTo>
                <a:cubicBezTo>
                  <a:pt x="431" y="677"/>
                  <a:pt x="433" y="669"/>
                  <a:pt x="436" y="663"/>
                </a:cubicBezTo>
                <a:cubicBezTo>
                  <a:pt x="439" y="659"/>
                  <a:pt x="461" y="615"/>
                  <a:pt x="461" y="590"/>
                </a:cubicBezTo>
                <a:cubicBezTo>
                  <a:pt x="461" y="540"/>
                  <a:pt x="413" y="499"/>
                  <a:pt x="355" y="499"/>
                </a:cubicBezTo>
                <a:cubicBezTo>
                  <a:pt x="296" y="499"/>
                  <a:pt x="249" y="540"/>
                  <a:pt x="249" y="590"/>
                </a:cubicBezTo>
                <a:cubicBezTo>
                  <a:pt x="249" y="615"/>
                  <a:pt x="271" y="659"/>
                  <a:pt x="274" y="663"/>
                </a:cubicBezTo>
                <a:cubicBezTo>
                  <a:pt x="278" y="671"/>
                  <a:pt x="278" y="679"/>
                  <a:pt x="275" y="684"/>
                </a:cubicBezTo>
                <a:cubicBezTo>
                  <a:pt x="272" y="690"/>
                  <a:pt x="264" y="693"/>
                  <a:pt x="254" y="695"/>
                </a:cubicBezTo>
                <a:cubicBezTo>
                  <a:pt x="253" y="694"/>
                  <a:pt x="252" y="694"/>
                  <a:pt x="252" y="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69121" y="2156796"/>
            <a:ext cx="401003" cy="401003"/>
          </a:xfrm>
          <a:custGeom>
            <a:avLst/>
            <a:gdLst>
              <a:gd name="T0" fmla="*/ 1338 w 1392"/>
              <a:gd name="T1" fmla="*/ 642 h 1392"/>
              <a:gd name="T2" fmla="*/ 1281 w 1392"/>
              <a:gd name="T3" fmla="*/ 642 h 1392"/>
              <a:gd name="T4" fmla="*/ 1111 w 1392"/>
              <a:gd name="T5" fmla="*/ 281 h 1392"/>
              <a:gd name="T6" fmla="*/ 751 w 1392"/>
              <a:gd name="T7" fmla="*/ 111 h 1392"/>
              <a:gd name="T8" fmla="*/ 751 w 1392"/>
              <a:gd name="T9" fmla="*/ 54 h 1392"/>
              <a:gd name="T10" fmla="*/ 696 w 1392"/>
              <a:gd name="T11" fmla="*/ 0 h 1392"/>
              <a:gd name="T12" fmla="*/ 642 w 1392"/>
              <a:gd name="T13" fmla="*/ 54 h 1392"/>
              <a:gd name="T14" fmla="*/ 642 w 1392"/>
              <a:gd name="T15" fmla="*/ 111 h 1392"/>
              <a:gd name="T16" fmla="*/ 281 w 1392"/>
              <a:gd name="T17" fmla="*/ 281 h 1392"/>
              <a:gd name="T18" fmla="*/ 111 w 1392"/>
              <a:gd name="T19" fmla="*/ 642 h 1392"/>
              <a:gd name="T20" fmla="*/ 54 w 1392"/>
              <a:gd name="T21" fmla="*/ 642 h 1392"/>
              <a:gd name="T22" fmla="*/ 0 w 1392"/>
              <a:gd name="T23" fmla="*/ 696 h 1392"/>
              <a:gd name="T24" fmla="*/ 54 w 1392"/>
              <a:gd name="T25" fmla="*/ 751 h 1392"/>
              <a:gd name="T26" fmla="*/ 111 w 1392"/>
              <a:gd name="T27" fmla="*/ 751 h 1392"/>
              <a:gd name="T28" fmla="*/ 281 w 1392"/>
              <a:gd name="T29" fmla="*/ 1111 h 1392"/>
              <a:gd name="T30" fmla="*/ 642 w 1392"/>
              <a:gd name="T31" fmla="*/ 1281 h 1392"/>
              <a:gd name="T32" fmla="*/ 642 w 1392"/>
              <a:gd name="T33" fmla="*/ 1338 h 1392"/>
              <a:gd name="T34" fmla="*/ 696 w 1392"/>
              <a:gd name="T35" fmla="*/ 1392 h 1392"/>
              <a:gd name="T36" fmla="*/ 751 w 1392"/>
              <a:gd name="T37" fmla="*/ 1338 h 1392"/>
              <a:gd name="T38" fmla="*/ 751 w 1392"/>
              <a:gd name="T39" fmla="*/ 1281 h 1392"/>
              <a:gd name="T40" fmla="*/ 1111 w 1392"/>
              <a:gd name="T41" fmla="*/ 1111 h 1392"/>
              <a:gd name="T42" fmla="*/ 1281 w 1392"/>
              <a:gd name="T43" fmla="*/ 751 h 1392"/>
              <a:gd name="T44" fmla="*/ 1338 w 1392"/>
              <a:gd name="T45" fmla="*/ 751 h 1392"/>
              <a:gd name="T46" fmla="*/ 1392 w 1392"/>
              <a:gd name="T47" fmla="*/ 696 h 1392"/>
              <a:gd name="T48" fmla="*/ 1338 w 1392"/>
              <a:gd name="T49" fmla="*/ 642 h 1392"/>
              <a:gd name="T50" fmla="*/ 1120 w 1392"/>
              <a:gd name="T51" fmla="*/ 751 h 1392"/>
              <a:gd name="T52" fmla="*/ 1172 w 1392"/>
              <a:gd name="T53" fmla="*/ 751 h 1392"/>
              <a:gd name="T54" fmla="*/ 751 w 1392"/>
              <a:gd name="T55" fmla="*/ 1172 h 1392"/>
              <a:gd name="T56" fmla="*/ 751 w 1392"/>
              <a:gd name="T57" fmla="*/ 1120 h 1392"/>
              <a:gd name="T58" fmla="*/ 696 w 1392"/>
              <a:gd name="T59" fmla="*/ 1066 h 1392"/>
              <a:gd name="T60" fmla="*/ 642 w 1392"/>
              <a:gd name="T61" fmla="*/ 1120 h 1392"/>
              <a:gd name="T62" fmla="*/ 642 w 1392"/>
              <a:gd name="T63" fmla="*/ 1172 h 1392"/>
              <a:gd name="T64" fmla="*/ 221 w 1392"/>
              <a:gd name="T65" fmla="*/ 751 h 1392"/>
              <a:gd name="T66" fmla="*/ 272 w 1392"/>
              <a:gd name="T67" fmla="*/ 751 h 1392"/>
              <a:gd name="T68" fmla="*/ 326 w 1392"/>
              <a:gd name="T69" fmla="*/ 696 h 1392"/>
              <a:gd name="T70" fmla="*/ 272 w 1392"/>
              <a:gd name="T71" fmla="*/ 642 h 1392"/>
              <a:gd name="T72" fmla="*/ 221 w 1392"/>
              <a:gd name="T73" fmla="*/ 642 h 1392"/>
              <a:gd name="T74" fmla="*/ 642 w 1392"/>
              <a:gd name="T75" fmla="*/ 221 h 1392"/>
              <a:gd name="T76" fmla="*/ 642 w 1392"/>
              <a:gd name="T77" fmla="*/ 272 h 1392"/>
              <a:gd name="T78" fmla="*/ 696 w 1392"/>
              <a:gd name="T79" fmla="*/ 326 h 1392"/>
              <a:gd name="T80" fmla="*/ 751 w 1392"/>
              <a:gd name="T81" fmla="*/ 272 h 1392"/>
              <a:gd name="T82" fmla="*/ 751 w 1392"/>
              <a:gd name="T83" fmla="*/ 221 h 1392"/>
              <a:gd name="T84" fmla="*/ 1172 w 1392"/>
              <a:gd name="T85" fmla="*/ 642 h 1392"/>
              <a:gd name="T86" fmla="*/ 1120 w 1392"/>
              <a:gd name="T87" fmla="*/ 642 h 1392"/>
              <a:gd name="T88" fmla="*/ 1066 w 1392"/>
              <a:gd name="T89" fmla="*/ 696 h 1392"/>
              <a:gd name="T90" fmla="*/ 1120 w 1392"/>
              <a:gd name="T91" fmla="*/ 751 h 1392"/>
              <a:gd name="T92" fmla="*/ 1120 w 1392"/>
              <a:gd name="T93" fmla="*/ 751 h 1392"/>
              <a:gd name="T94" fmla="*/ 1120 w 1392"/>
              <a:gd name="T95" fmla="*/ 751 h 1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392" h="1392">
                <a:moveTo>
                  <a:pt x="1338" y="642"/>
                </a:moveTo>
                <a:cubicBezTo>
                  <a:pt x="1281" y="642"/>
                  <a:pt x="1281" y="642"/>
                  <a:pt x="1281" y="642"/>
                </a:cubicBezTo>
                <a:cubicBezTo>
                  <a:pt x="1268" y="506"/>
                  <a:pt x="1208" y="378"/>
                  <a:pt x="1111" y="281"/>
                </a:cubicBezTo>
                <a:cubicBezTo>
                  <a:pt x="1014" y="184"/>
                  <a:pt x="886" y="124"/>
                  <a:pt x="751" y="111"/>
                </a:cubicBezTo>
                <a:cubicBezTo>
                  <a:pt x="751" y="54"/>
                  <a:pt x="751" y="54"/>
                  <a:pt x="751" y="54"/>
                </a:cubicBezTo>
                <a:cubicBezTo>
                  <a:pt x="751" y="24"/>
                  <a:pt x="726" y="0"/>
                  <a:pt x="696" y="0"/>
                </a:cubicBezTo>
                <a:cubicBezTo>
                  <a:pt x="666" y="0"/>
                  <a:pt x="642" y="24"/>
                  <a:pt x="642" y="54"/>
                </a:cubicBezTo>
                <a:cubicBezTo>
                  <a:pt x="642" y="111"/>
                  <a:pt x="642" y="111"/>
                  <a:pt x="642" y="111"/>
                </a:cubicBezTo>
                <a:cubicBezTo>
                  <a:pt x="506" y="124"/>
                  <a:pt x="378" y="184"/>
                  <a:pt x="281" y="281"/>
                </a:cubicBezTo>
                <a:cubicBezTo>
                  <a:pt x="184" y="378"/>
                  <a:pt x="124" y="506"/>
                  <a:pt x="111" y="642"/>
                </a:cubicBezTo>
                <a:cubicBezTo>
                  <a:pt x="54" y="642"/>
                  <a:pt x="54" y="642"/>
                  <a:pt x="54" y="642"/>
                </a:cubicBezTo>
                <a:cubicBezTo>
                  <a:pt x="24" y="642"/>
                  <a:pt x="0" y="666"/>
                  <a:pt x="0" y="696"/>
                </a:cubicBezTo>
                <a:cubicBezTo>
                  <a:pt x="0" y="726"/>
                  <a:pt x="24" y="751"/>
                  <a:pt x="54" y="751"/>
                </a:cubicBezTo>
                <a:cubicBezTo>
                  <a:pt x="111" y="751"/>
                  <a:pt x="111" y="751"/>
                  <a:pt x="111" y="751"/>
                </a:cubicBezTo>
                <a:cubicBezTo>
                  <a:pt x="124" y="886"/>
                  <a:pt x="184" y="1014"/>
                  <a:pt x="281" y="1111"/>
                </a:cubicBezTo>
                <a:cubicBezTo>
                  <a:pt x="378" y="1208"/>
                  <a:pt x="506" y="1268"/>
                  <a:pt x="642" y="1281"/>
                </a:cubicBezTo>
                <a:cubicBezTo>
                  <a:pt x="642" y="1338"/>
                  <a:pt x="642" y="1338"/>
                  <a:pt x="642" y="1338"/>
                </a:cubicBezTo>
                <a:cubicBezTo>
                  <a:pt x="642" y="1368"/>
                  <a:pt x="666" y="1392"/>
                  <a:pt x="696" y="1392"/>
                </a:cubicBezTo>
                <a:cubicBezTo>
                  <a:pt x="726" y="1392"/>
                  <a:pt x="751" y="1368"/>
                  <a:pt x="751" y="1338"/>
                </a:cubicBezTo>
                <a:cubicBezTo>
                  <a:pt x="751" y="1281"/>
                  <a:pt x="751" y="1281"/>
                  <a:pt x="751" y="1281"/>
                </a:cubicBezTo>
                <a:cubicBezTo>
                  <a:pt x="886" y="1268"/>
                  <a:pt x="1014" y="1208"/>
                  <a:pt x="1111" y="1111"/>
                </a:cubicBezTo>
                <a:cubicBezTo>
                  <a:pt x="1208" y="1014"/>
                  <a:pt x="1268" y="886"/>
                  <a:pt x="1281" y="751"/>
                </a:cubicBezTo>
                <a:cubicBezTo>
                  <a:pt x="1338" y="751"/>
                  <a:pt x="1338" y="751"/>
                  <a:pt x="1338" y="751"/>
                </a:cubicBezTo>
                <a:cubicBezTo>
                  <a:pt x="1368" y="751"/>
                  <a:pt x="1392" y="726"/>
                  <a:pt x="1392" y="696"/>
                </a:cubicBezTo>
                <a:cubicBezTo>
                  <a:pt x="1392" y="666"/>
                  <a:pt x="1368" y="642"/>
                  <a:pt x="1338" y="642"/>
                </a:cubicBezTo>
                <a:close/>
                <a:moveTo>
                  <a:pt x="1120" y="751"/>
                </a:moveTo>
                <a:cubicBezTo>
                  <a:pt x="1172" y="751"/>
                  <a:pt x="1172" y="751"/>
                  <a:pt x="1172" y="751"/>
                </a:cubicBezTo>
                <a:cubicBezTo>
                  <a:pt x="1146" y="971"/>
                  <a:pt x="971" y="1146"/>
                  <a:pt x="751" y="1172"/>
                </a:cubicBezTo>
                <a:cubicBezTo>
                  <a:pt x="751" y="1120"/>
                  <a:pt x="751" y="1120"/>
                  <a:pt x="751" y="1120"/>
                </a:cubicBezTo>
                <a:cubicBezTo>
                  <a:pt x="751" y="1090"/>
                  <a:pt x="726" y="1066"/>
                  <a:pt x="696" y="1066"/>
                </a:cubicBezTo>
                <a:cubicBezTo>
                  <a:pt x="666" y="1066"/>
                  <a:pt x="642" y="1090"/>
                  <a:pt x="642" y="1120"/>
                </a:cubicBezTo>
                <a:cubicBezTo>
                  <a:pt x="642" y="1172"/>
                  <a:pt x="642" y="1172"/>
                  <a:pt x="642" y="1172"/>
                </a:cubicBezTo>
                <a:cubicBezTo>
                  <a:pt x="421" y="1146"/>
                  <a:pt x="246" y="971"/>
                  <a:pt x="221" y="751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302" y="751"/>
                  <a:pt x="326" y="726"/>
                  <a:pt x="326" y="696"/>
                </a:cubicBezTo>
                <a:cubicBezTo>
                  <a:pt x="326" y="666"/>
                  <a:pt x="302" y="642"/>
                  <a:pt x="272" y="642"/>
                </a:cubicBezTo>
                <a:cubicBezTo>
                  <a:pt x="221" y="642"/>
                  <a:pt x="221" y="642"/>
                  <a:pt x="221" y="642"/>
                </a:cubicBezTo>
                <a:cubicBezTo>
                  <a:pt x="246" y="421"/>
                  <a:pt x="421" y="246"/>
                  <a:pt x="642" y="221"/>
                </a:cubicBezTo>
                <a:cubicBezTo>
                  <a:pt x="642" y="272"/>
                  <a:pt x="642" y="272"/>
                  <a:pt x="642" y="272"/>
                </a:cubicBezTo>
                <a:cubicBezTo>
                  <a:pt x="642" y="302"/>
                  <a:pt x="666" y="326"/>
                  <a:pt x="696" y="326"/>
                </a:cubicBezTo>
                <a:cubicBezTo>
                  <a:pt x="726" y="326"/>
                  <a:pt x="751" y="302"/>
                  <a:pt x="751" y="272"/>
                </a:cubicBezTo>
                <a:cubicBezTo>
                  <a:pt x="751" y="221"/>
                  <a:pt x="751" y="221"/>
                  <a:pt x="751" y="221"/>
                </a:cubicBezTo>
                <a:cubicBezTo>
                  <a:pt x="971" y="246"/>
                  <a:pt x="1146" y="421"/>
                  <a:pt x="1172" y="642"/>
                </a:cubicBezTo>
                <a:cubicBezTo>
                  <a:pt x="1120" y="642"/>
                  <a:pt x="1120" y="642"/>
                  <a:pt x="1120" y="642"/>
                </a:cubicBezTo>
                <a:cubicBezTo>
                  <a:pt x="1090" y="642"/>
                  <a:pt x="1066" y="666"/>
                  <a:pt x="1066" y="696"/>
                </a:cubicBezTo>
                <a:cubicBezTo>
                  <a:pt x="1066" y="726"/>
                  <a:pt x="1090" y="751"/>
                  <a:pt x="1120" y="751"/>
                </a:cubicBezTo>
                <a:close/>
                <a:moveTo>
                  <a:pt x="1120" y="751"/>
                </a:moveTo>
                <a:cubicBezTo>
                  <a:pt x="1120" y="751"/>
                  <a:pt x="1120" y="751"/>
                  <a:pt x="1120" y="75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29266" y="2269538"/>
            <a:ext cx="79432" cy="96087"/>
          </a:xfrm>
          <a:custGeom>
            <a:avLst/>
            <a:gdLst>
              <a:gd name="T0" fmla="*/ 137 w 273"/>
              <a:gd name="T1" fmla="*/ 0 h 331"/>
              <a:gd name="T2" fmla="*/ 1 w 273"/>
              <a:gd name="T3" fmla="*/ 133 h 331"/>
              <a:gd name="T4" fmla="*/ 137 w 273"/>
              <a:gd name="T5" fmla="*/ 326 h 331"/>
              <a:gd name="T6" fmla="*/ 273 w 273"/>
              <a:gd name="T7" fmla="*/ 133 h 331"/>
              <a:gd name="T8" fmla="*/ 137 w 273"/>
              <a:gd name="T9" fmla="*/ 0 h 331"/>
              <a:gd name="T10" fmla="*/ 137 w 273"/>
              <a:gd name="T11" fmla="*/ 0 h 331"/>
              <a:gd name="T12" fmla="*/ 137 w 273"/>
              <a:gd name="T13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" h="331">
                <a:moveTo>
                  <a:pt x="137" y="0"/>
                </a:moveTo>
                <a:cubicBezTo>
                  <a:pt x="49" y="0"/>
                  <a:pt x="0" y="45"/>
                  <a:pt x="1" y="133"/>
                </a:cubicBezTo>
                <a:cubicBezTo>
                  <a:pt x="2" y="254"/>
                  <a:pt x="54" y="327"/>
                  <a:pt x="137" y="326"/>
                </a:cubicBezTo>
                <a:cubicBezTo>
                  <a:pt x="137" y="326"/>
                  <a:pt x="273" y="331"/>
                  <a:pt x="273" y="133"/>
                </a:cubicBezTo>
                <a:cubicBezTo>
                  <a:pt x="273" y="45"/>
                  <a:pt x="227" y="0"/>
                  <a:pt x="137" y="0"/>
                </a:cubicBezTo>
                <a:close/>
                <a:moveTo>
                  <a:pt x="137" y="0"/>
                </a:moveTo>
                <a:cubicBezTo>
                  <a:pt x="137" y="0"/>
                  <a:pt x="137" y="0"/>
                  <a:pt x="137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86988" y="2364344"/>
            <a:ext cx="165270" cy="79432"/>
          </a:xfrm>
          <a:custGeom>
            <a:avLst/>
            <a:gdLst>
              <a:gd name="T0" fmla="*/ 529 w 576"/>
              <a:gd name="T1" fmla="*/ 88 h 275"/>
              <a:gd name="T2" fmla="*/ 393 w 576"/>
              <a:gd name="T3" fmla="*/ 34 h 275"/>
              <a:gd name="T4" fmla="*/ 361 w 576"/>
              <a:gd name="T5" fmla="*/ 7 h 275"/>
              <a:gd name="T6" fmla="*/ 332 w 576"/>
              <a:gd name="T7" fmla="*/ 8 h 275"/>
              <a:gd name="T8" fmla="*/ 288 w 576"/>
              <a:gd name="T9" fmla="*/ 52 h 275"/>
              <a:gd name="T10" fmla="*/ 244 w 576"/>
              <a:gd name="T11" fmla="*/ 8 h 275"/>
              <a:gd name="T12" fmla="*/ 215 w 576"/>
              <a:gd name="T13" fmla="*/ 7 h 275"/>
              <a:gd name="T14" fmla="*/ 183 w 576"/>
              <a:gd name="T15" fmla="*/ 34 h 275"/>
              <a:gd name="T16" fmla="*/ 48 w 576"/>
              <a:gd name="T17" fmla="*/ 88 h 275"/>
              <a:gd name="T18" fmla="*/ 0 w 576"/>
              <a:gd name="T19" fmla="*/ 275 h 275"/>
              <a:gd name="T20" fmla="*/ 576 w 576"/>
              <a:gd name="T21" fmla="*/ 275 h 275"/>
              <a:gd name="T22" fmla="*/ 529 w 576"/>
              <a:gd name="T23" fmla="*/ 88 h 275"/>
              <a:gd name="T24" fmla="*/ 529 w 576"/>
              <a:gd name="T25" fmla="*/ 88 h 275"/>
              <a:gd name="T26" fmla="*/ 529 w 576"/>
              <a:gd name="T27" fmla="*/ 88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6" h="275">
                <a:moveTo>
                  <a:pt x="529" y="88"/>
                </a:moveTo>
                <a:cubicBezTo>
                  <a:pt x="393" y="34"/>
                  <a:pt x="393" y="34"/>
                  <a:pt x="393" y="34"/>
                </a:cubicBezTo>
                <a:cubicBezTo>
                  <a:pt x="361" y="7"/>
                  <a:pt x="361" y="7"/>
                  <a:pt x="361" y="7"/>
                </a:cubicBezTo>
                <a:cubicBezTo>
                  <a:pt x="353" y="0"/>
                  <a:pt x="340" y="0"/>
                  <a:pt x="332" y="8"/>
                </a:cubicBezTo>
                <a:cubicBezTo>
                  <a:pt x="288" y="52"/>
                  <a:pt x="288" y="52"/>
                  <a:pt x="288" y="52"/>
                </a:cubicBezTo>
                <a:cubicBezTo>
                  <a:pt x="244" y="8"/>
                  <a:pt x="244" y="8"/>
                  <a:pt x="244" y="8"/>
                </a:cubicBezTo>
                <a:cubicBezTo>
                  <a:pt x="236" y="0"/>
                  <a:pt x="224" y="0"/>
                  <a:pt x="215" y="7"/>
                </a:cubicBezTo>
                <a:cubicBezTo>
                  <a:pt x="183" y="34"/>
                  <a:pt x="183" y="34"/>
                  <a:pt x="183" y="34"/>
                </a:cubicBezTo>
                <a:cubicBezTo>
                  <a:pt x="48" y="88"/>
                  <a:pt x="48" y="88"/>
                  <a:pt x="48" y="88"/>
                </a:cubicBezTo>
                <a:cubicBezTo>
                  <a:pt x="4" y="105"/>
                  <a:pt x="4" y="260"/>
                  <a:pt x="0" y="275"/>
                </a:cubicBezTo>
                <a:cubicBezTo>
                  <a:pt x="576" y="275"/>
                  <a:pt x="576" y="275"/>
                  <a:pt x="576" y="275"/>
                </a:cubicBezTo>
                <a:cubicBezTo>
                  <a:pt x="572" y="260"/>
                  <a:pt x="572" y="105"/>
                  <a:pt x="529" y="88"/>
                </a:cubicBezTo>
                <a:close/>
                <a:moveTo>
                  <a:pt x="529" y="88"/>
                </a:moveTo>
                <a:cubicBezTo>
                  <a:pt x="529" y="88"/>
                  <a:pt x="529" y="88"/>
                  <a:pt x="529" y="8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10556" y="3945834"/>
            <a:ext cx="90682" cy="109895"/>
          </a:xfrm>
          <a:custGeom>
            <a:avLst/>
            <a:gdLst>
              <a:gd name="T0" fmla="*/ 137 w 273"/>
              <a:gd name="T1" fmla="*/ 0 h 331"/>
              <a:gd name="T2" fmla="*/ 1 w 273"/>
              <a:gd name="T3" fmla="*/ 134 h 331"/>
              <a:gd name="T4" fmla="*/ 137 w 273"/>
              <a:gd name="T5" fmla="*/ 326 h 331"/>
              <a:gd name="T6" fmla="*/ 273 w 273"/>
              <a:gd name="T7" fmla="*/ 134 h 331"/>
              <a:gd name="T8" fmla="*/ 137 w 273"/>
              <a:gd name="T9" fmla="*/ 0 h 331"/>
              <a:gd name="T10" fmla="*/ 137 w 273"/>
              <a:gd name="T11" fmla="*/ 0 h 331"/>
              <a:gd name="T12" fmla="*/ 137 w 273"/>
              <a:gd name="T13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" h="331">
                <a:moveTo>
                  <a:pt x="137" y="0"/>
                </a:moveTo>
                <a:cubicBezTo>
                  <a:pt x="49" y="0"/>
                  <a:pt x="0" y="46"/>
                  <a:pt x="1" y="134"/>
                </a:cubicBezTo>
                <a:cubicBezTo>
                  <a:pt x="2" y="254"/>
                  <a:pt x="53" y="327"/>
                  <a:pt x="137" y="326"/>
                </a:cubicBezTo>
                <a:cubicBezTo>
                  <a:pt x="137" y="326"/>
                  <a:pt x="273" y="331"/>
                  <a:pt x="273" y="134"/>
                </a:cubicBezTo>
                <a:cubicBezTo>
                  <a:pt x="273" y="46"/>
                  <a:pt x="227" y="0"/>
                  <a:pt x="137" y="0"/>
                </a:cubicBezTo>
                <a:close/>
                <a:moveTo>
                  <a:pt x="137" y="0"/>
                </a:moveTo>
                <a:cubicBezTo>
                  <a:pt x="137" y="0"/>
                  <a:pt x="137" y="0"/>
                  <a:pt x="137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48404" y="3832865"/>
            <a:ext cx="415755" cy="426515"/>
          </a:xfrm>
          <a:custGeom>
            <a:avLst/>
            <a:gdLst>
              <a:gd name="T0" fmla="*/ 1096 w 1248"/>
              <a:gd name="T1" fmla="*/ 978 h 1280"/>
              <a:gd name="T2" fmla="*/ 1046 w 1248"/>
              <a:gd name="T3" fmla="*/ 986 h 1280"/>
              <a:gd name="T4" fmla="*/ 980 w 1248"/>
              <a:gd name="T5" fmla="*/ 920 h 1280"/>
              <a:gd name="T6" fmla="*/ 1077 w 1248"/>
              <a:gd name="T7" fmla="*/ 640 h 1280"/>
              <a:gd name="T8" fmla="*/ 980 w 1248"/>
              <a:gd name="T9" fmla="*/ 360 h 1280"/>
              <a:gd name="T10" fmla="*/ 1046 w 1248"/>
              <a:gd name="T11" fmla="*/ 294 h 1280"/>
              <a:gd name="T12" fmla="*/ 1096 w 1248"/>
              <a:gd name="T13" fmla="*/ 302 h 1280"/>
              <a:gd name="T14" fmla="*/ 1248 w 1248"/>
              <a:gd name="T15" fmla="*/ 151 h 1280"/>
              <a:gd name="T16" fmla="*/ 1096 w 1248"/>
              <a:gd name="T17" fmla="*/ 0 h 1280"/>
              <a:gd name="T18" fmla="*/ 945 w 1248"/>
              <a:gd name="T19" fmla="*/ 151 h 1280"/>
              <a:gd name="T20" fmla="*/ 954 w 1248"/>
              <a:gd name="T21" fmla="*/ 202 h 1280"/>
              <a:gd name="T22" fmla="*/ 886 w 1248"/>
              <a:gd name="T23" fmla="*/ 270 h 1280"/>
              <a:gd name="T24" fmla="*/ 624 w 1248"/>
              <a:gd name="T25" fmla="*/ 186 h 1280"/>
              <a:gd name="T26" fmla="*/ 362 w 1248"/>
              <a:gd name="T27" fmla="*/ 270 h 1280"/>
              <a:gd name="T28" fmla="*/ 294 w 1248"/>
              <a:gd name="T29" fmla="*/ 202 h 1280"/>
              <a:gd name="T30" fmla="*/ 302 w 1248"/>
              <a:gd name="T31" fmla="*/ 151 h 1280"/>
              <a:gd name="T32" fmla="*/ 151 w 1248"/>
              <a:gd name="T33" fmla="*/ 0 h 1280"/>
              <a:gd name="T34" fmla="*/ 0 w 1248"/>
              <a:gd name="T35" fmla="*/ 151 h 1280"/>
              <a:gd name="T36" fmla="*/ 151 w 1248"/>
              <a:gd name="T37" fmla="*/ 302 h 1280"/>
              <a:gd name="T38" fmla="*/ 202 w 1248"/>
              <a:gd name="T39" fmla="*/ 294 h 1280"/>
              <a:gd name="T40" fmla="*/ 267 w 1248"/>
              <a:gd name="T41" fmla="*/ 360 h 1280"/>
              <a:gd name="T42" fmla="*/ 170 w 1248"/>
              <a:gd name="T43" fmla="*/ 640 h 1280"/>
              <a:gd name="T44" fmla="*/ 267 w 1248"/>
              <a:gd name="T45" fmla="*/ 920 h 1280"/>
              <a:gd name="T46" fmla="*/ 202 w 1248"/>
              <a:gd name="T47" fmla="*/ 986 h 1280"/>
              <a:gd name="T48" fmla="*/ 151 w 1248"/>
              <a:gd name="T49" fmla="*/ 978 h 1280"/>
              <a:gd name="T50" fmla="*/ 0 w 1248"/>
              <a:gd name="T51" fmla="*/ 1129 h 1280"/>
              <a:gd name="T52" fmla="*/ 151 w 1248"/>
              <a:gd name="T53" fmla="*/ 1280 h 1280"/>
              <a:gd name="T54" fmla="*/ 302 w 1248"/>
              <a:gd name="T55" fmla="*/ 1129 h 1280"/>
              <a:gd name="T56" fmla="*/ 294 w 1248"/>
              <a:gd name="T57" fmla="*/ 1078 h 1280"/>
              <a:gd name="T58" fmla="*/ 362 w 1248"/>
              <a:gd name="T59" fmla="*/ 1010 h 1280"/>
              <a:gd name="T60" fmla="*/ 624 w 1248"/>
              <a:gd name="T61" fmla="*/ 1094 h 1280"/>
              <a:gd name="T62" fmla="*/ 886 w 1248"/>
              <a:gd name="T63" fmla="*/ 1010 h 1280"/>
              <a:gd name="T64" fmla="*/ 954 w 1248"/>
              <a:gd name="T65" fmla="*/ 1078 h 1280"/>
              <a:gd name="T66" fmla="*/ 945 w 1248"/>
              <a:gd name="T67" fmla="*/ 1129 h 1280"/>
              <a:gd name="T68" fmla="*/ 1096 w 1248"/>
              <a:gd name="T69" fmla="*/ 1280 h 1280"/>
              <a:gd name="T70" fmla="*/ 1248 w 1248"/>
              <a:gd name="T71" fmla="*/ 1129 h 1280"/>
              <a:gd name="T72" fmla="*/ 1096 w 1248"/>
              <a:gd name="T73" fmla="*/ 978 h 1280"/>
              <a:gd name="T74" fmla="*/ 906 w 1248"/>
              <a:gd name="T75" fmla="*/ 874 h 1280"/>
              <a:gd name="T76" fmla="*/ 864 w 1248"/>
              <a:gd name="T77" fmla="*/ 755 h 1280"/>
              <a:gd name="T78" fmla="*/ 728 w 1248"/>
              <a:gd name="T79" fmla="*/ 701 h 1280"/>
              <a:gd name="T80" fmla="*/ 697 w 1248"/>
              <a:gd name="T81" fmla="*/ 674 h 1280"/>
              <a:gd name="T82" fmla="*/ 668 w 1248"/>
              <a:gd name="T83" fmla="*/ 676 h 1280"/>
              <a:gd name="T84" fmla="*/ 624 w 1248"/>
              <a:gd name="T85" fmla="*/ 720 h 1280"/>
              <a:gd name="T86" fmla="*/ 579 w 1248"/>
              <a:gd name="T87" fmla="*/ 676 h 1280"/>
              <a:gd name="T88" fmla="*/ 551 w 1248"/>
              <a:gd name="T89" fmla="*/ 674 h 1280"/>
              <a:gd name="T90" fmla="*/ 519 w 1248"/>
              <a:gd name="T91" fmla="*/ 701 h 1280"/>
              <a:gd name="T92" fmla="*/ 383 w 1248"/>
              <a:gd name="T93" fmla="*/ 755 h 1280"/>
              <a:gd name="T94" fmla="*/ 342 w 1248"/>
              <a:gd name="T95" fmla="*/ 874 h 1280"/>
              <a:gd name="T96" fmla="*/ 257 w 1248"/>
              <a:gd name="T97" fmla="*/ 640 h 1280"/>
              <a:gd name="T98" fmla="*/ 624 w 1248"/>
              <a:gd name="T99" fmla="*/ 274 h 1280"/>
              <a:gd name="T100" fmla="*/ 990 w 1248"/>
              <a:gd name="T101" fmla="*/ 640 h 1280"/>
              <a:gd name="T102" fmla="*/ 906 w 1248"/>
              <a:gd name="T103" fmla="*/ 874 h 1280"/>
              <a:gd name="T104" fmla="*/ 906 w 1248"/>
              <a:gd name="T105" fmla="*/ 874 h 1280"/>
              <a:gd name="T106" fmla="*/ 906 w 1248"/>
              <a:gd name="T107" fmla="*/ 874 h 1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48" h="1280">
                <a:moveTo>
                  <a:pt x="1096" y="978"/>
                </a:moveTo>
                <a:cubicBezTo>
                  <a:pt x="1079" y="978"/>
                  <a:pt x="1062" y="981"/>
                  <a:pt x="1046" y="986"/>
                </a:cubicBezTo>
                <a:cubicBezTo>
                  <a:pt x="980" y="920"/>
                  <a:pt x="980" y="920"/>
                  <a:pt x="980" y="920"/>
                </a:cubicBezTo>
                <a:cubicBezTo>
                  <a:pt x="1041" y="843"/>
                  <a:pt x="1077" y="746"/>
                  <a:pt x="1077" y="640"/>
                </a:cubicBezTo>
                <a:cubicBezTo>
                  <a:pt x="1077" y="534"/>
                  <a:pt x="1041" y="437"/>
                  <a:pt x="980" y="360"/>
                </a:cubicBezTo>
                <a:cubicBezTo>
                  <a:pt x="1046" y="294"/>
                  <a:pt x="1046" y="294"/>
                  <a:pt x="1046" y="294"/>
                </a:cubicBezTo>
                <a:cubicBezTo>
                  <a:pt x="1062" y="299"/>
                  <a:pt x="1079" y="302"/>
                  <a:pt x="1096" y="302"/>
                </a:cubicBezTo>
                <a:cubicBezTo>
                  <a:pt x="1180" y="302"/>
                  <a:pt x="1248" y="235"/>
                  <a:pt x="1248" y="151"/>
                </a:cubicBezTo>
                <a:cubicBezTo>
                  <a:pt x="1248" y="68"/>
                  <a:pt x="1180" y="0"/>
                  <a:pt x="1096" y="0"/>
                </a:cubicBezTo>
                <a:cubicBezTo>
                  <a:pt x="1013" y="0"/>
                  <a:pt x="945" y="68"/>
                  <a:pt x="945" y="151"/>
                </a:cubicBezTo>
                <a:cubicBezTo>
                  <a:pt x="945" y="169"/>
                  <a:pt x="948" y="186"/>
                  <a:pt x="954" y="202"/>
                </a:cubicBezTo>
                <a:cubicBezTo>
                  <a:pt x="886" y="270"/>
                  <a:pt x="886" y="270"/>
                  <a:pt x="886" y="270"/>
                </a:cubicBezTo>
                <a:cubicBezTo>
                  <a:pt x="812" y="217"/>
                  <a:pt x="721" y="186"/>
                  <a:pt x="624" y="186"/>
                </a:cubicBezTo>
                <a:cubicBezTo>
                  <a:pt x="526" y="186"/>
                  <a:pt x="436" y="217"/>
                  <a:pt x="362" y="270"/>
                </a:cubicBezTo>
                <a:cubicBezTo>
                  <a:pt x="294" y="202"/>
                  <a:pt x="294" y="202"/>
                  <a:pt x="294" y="202"/>
                </a:cubicBezTo>
                <a:cubicBezTo>
                  <a:pt x="299" y="186"/>
                  <a:pt x="302" y="169"/>
                  <a:pt x="302" y="151"/>
                </a:cubicBezTo>
                <a:cubicBezTo>
                  <a:pt x="302" y="68"/>
                  <a:pt x="235" y="0"/>
                  <a:pt x="151" y="0"/>
                </a:cubicBezTo>
                <a:cubicBezTo>
                  <a:pt x="68" y="0"/>
                  <a:pt x="0" y="68"/>
                  <a:pt x="0" y="151"/>
                </a:cubicBezTo>
                <a:cubicBezTo>
                  <a:pt x="0" y="235"/>
                  <a:pt x="68" y="302"/>
                  <a:pt x="151" y="302"/>
                </a:cubicBezTo>
                <a:cubicBezTo>
                  <a:pt x="169" y="302"/>
                  <a:pt x="186" y="299"/>
                  <a:pt x="202" y="294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06" y="437"/>
                  <a:pt x="170" y="534"/>
                  <a:pt x="170" y="640"/>
                </a:cubicBezTo>
                <a:cubicBezTo>
                  <a:pt x="170" y="746"/>
                  <a:pt x="206" y="843"/>
                  <a:pt x="267" y="920"/>
                </a:cubicBezTo>
                <a:cubicBezTo>
                  <a:pt x="202" y="986"/>
                  <a:pt x="202" y="986"/>
                  <a:pt x="202" y="986"/>
                </a:cubicBezTo>
                <a:cubicBezTo>
                  <a:pt x="186" y="981"/>
                  <a:pt x="169" y="978"/>
                  <a:pt x="151" y="978"/>
                </a:cubicBezTo>
                <a:cubicBezTo>
                  <a:pt x="68" y="978"/>
                  <a:pt x="0" y="1045"/>
                  <a:pt x="0" y="1129"/>
                </a:cubicBezTo>
                <a:cubicBezTo>
                  <a:pt x="0" y="1212"/>
                  <a:pt x="68" y="1280"/>
                  <a:pt x="151" y="1280"/>
                </a:cubicBezTo>
                <a:cubicBezTo>
                  <a:pt x="235" y="1280"/>
                  <a:pt x="302" y="1212"/>
                  <a:pt x="302" y="1129"/>
                </a:cubicBezTo>
                <a:cubicBezTo>
                  <a:pt x="302" y="1111"/>
                  <a:pt x="299" y="1094"/>
                  <a:pt x="294" y="1078"/>
                </a:cubicBezTo>
                <a:cubicBezTo>
                  <a:pt x="362" y="1010"/>
                  <a:pt x="362" y="1010"/>
                  <a:pt x="362" y="1010"/>
                </a:cubicBezTo>
                <a:cubicBezTo>
                  <a:pt x="436" y="1063"/>
                  <a:pt x="526" y="1094"/>
                  <a:pt x="624" y="1094"/>
                </a:cubicBezTo>
                <a:cubicBezTo>
                  <a:pt x="721" y="1094"/>
                  <a:pt x="812" y="1063"/>
                  <a:pt x="886" y="1010"/>
                </a:cubicBezTo>
                <a:cubicBezTo>
                  <a:pt x="954" y="1078"/>
                  <a:pt x="954" y="1078"/>
                  <a:pt x="954" y="1078"/>
                </a:cubicBezTo>
                <a:cubicBezTo>
                  <a:pt x="948" y="1094"/>
                  <a:pt x="945" y="1111"/>
                  <a:pt x="945" y="1129"/>
                </a:cubicBezTo>
                <a:cubicBezTo>
                  <a:pt x="945" y="1212"/>
                  <a:pt x="1013" y="1280"/>
                  <a:pt x="1096" y="1280"/>
                </a:cubicBezTo>
                <a:cubicBezTo>
                  <a:pt x="1180" y="1280"/>
                  <a:pt x="1248" y="1212"/>
                  <a:pt x="1248" y="1129"/>
                </a:cubicBezTo>
                <a:cubicBezTo>
                  <a:pt x="1248" y="1045"/>
                  <a:pt x="1180" y="978"/>
                  <a:pt x="1096" y="978"/>
                </a:cubicBezTo>
                <a:close/>
                <a:moveTo>
                  <a:pt x="906" y="874"/>
                </a:moveTo>
                <a:cubicBezTo>
                  <a:pt x="901" y="825"/>
                  <a:pt x="890" y="766"/>
                  <a:pt x="864" y="755"/>
                </a:cubicBezTo>
                <a:cubicBezTo>
                  <a:pt x="728" y="701"/>
                  <a:pt x="728" y="701"/>
                  <a:pt x="728" y="701"/>
                </a:cubicBezTo>
                <a:cubicBezTo>
                  <a:pt x="697" y="674"/>
                  <a:pt x="697" y="674"/>
                  <a:pt x="697" y="674"/>
                </a:cubicBezTo>
                <a:cubicBezTo>
                  <a:pt x="688" y="667"/>
                  <a:pt x="676" y="668"/>
                  <a:pt x="668" y="676"/>
                </a:cubicBezTo>
                <a:cubicBezTo>
                  <a:pt x="624" y="720"/>
                  <a:pt x="624" y="720"/>
                  <a:pt x="624" y="720"/>
                </a:cubicBezTo>
                <a:cubicBezTo>
                  <a:pt x="579" y="676"/>
                  <a:pt x="579" y="676"/>
                  <a:pt x="579" y="676"/>
                </a:cubicBezTo>
                <a:cubicBezTo>
                  <a:pt x="572" y="668"/>
                  <a:pt x="559" y="667"/>
                  <a:pt x="551" y="674"/>
                </a:cubicBezTo>
                <a:cubicBezTo>
                  <a:pt x="519" y="701"/>
                  <a:pt x="519" y="701"/>
                  <a:pt x="519" y="701"/>
                </a:cubicBezTo>
                <a:cubicBezTo>
                  <a:pt x="383" y="755"/>
                  <a:pt x="383" y="755"/>
                  <a:pt x="383" y="755"/>
                </a:cubicBezTo>
                <a:cubicBezTo>
                  <a:pt x="357" y="766"/>
                  <a:pt x="347" y="825"/>
                  <a:pt x="342" y="874"/>
                </a:cubicBezTo>
                <a:cubicBezTo>
                  <a:pt x="289" y="810"/>
                  <a:pt x="257" y="729"/>
                  <a:pt x="257" y="640"/>
                </a:cubicBezTo>
                <a:cubicBezTo>
                  <a:pt x="257" y="438"/>
                  <a:pt x="421" y="274"/>
                  <a:pt x="624" y="274"/>
                </a:cubicBezTo>
                <a:cubicBezTo>
                  <a:pt x="826" y="274"/>
                  <a:pt x="990" y="438"/>
                  <a:pt x="990" y="640"/>
                </a:cubicBezTo>
                <a:cubicBezTo>
                  <a:pt x="990" y="729"/>
                  <a:pt x="959" y="810"/>
                  <a:pt x="906" y="874"/>
                </a:cubicBezTo>
                <a:close/>
                <a:moveTo>
                  <a:pt x="906" y="874"/>
                </a:moveTo>
                <a:cubicBezTo>
                  <a:pt x="906" y="874"/>
                  <a:pt x="906" y="874"/>
                  <a:pt x="906" y="874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278143" y="2039283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278143" y="3586896"/>
            <a:ext cx="183310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080756" y="2039283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080756" y="3586896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4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5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研究思路与方法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298502" y="2529932"/>
            <a:ext cx="1932514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298502" y="3925179"/>
            <a:ext cx="1932514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948478" y="2558694"/>
            <a:ext cx="191808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948478" y="3953941"/>
            <a:ext cx="191808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491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2839831">
            <a:off x="4865177" y="3001446"/>
            <a:ext cx="259564" cy="259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8239831">
            <a:off x="4557654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834864" y="2120494"/>
            <a:ext cx="372298" cy="321040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690269">
            <a:off x="2740515" y="2988995"/>
            <a:ext cx="259564" cy="2595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8090269">
            <a:off x="2405578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81698" y="2096034"/>
            <a:ext cx="372298" cy="407370"/>
          </a:xfrm>
          <a:custGeom>
            <a:avLst/>
            <a:gdLst/>
            <a:ahLst/>
            <a:cxnLst>
              <a:cxn ang="0">
                <a:pos x="49" y="42"/>
              </a:cxn>
              <a:cxn ang="0">
                <a:pos x="33" y="58"/>
              </a:cxn>
              <a:cxn ang="0">
                <a:pos x="33" y="46"/>
              </a:cxn>
              <a:cxn ang="0">
                <a:pos x="31" y="45"/>
              </a:cxn>
              <a:cxn ang="0">
                <a:pos x="31" y="58"/>
              </a:cxn>
              <a:cxn ang="0">
                <a:pos x="14" y="42"/>
              </a:cxn>
              <a:cxn ang="0">
                <a:pos x="1" y="33"/>
              </a:cxn>
              <a:cxn ang="0">
                <a:pos x="3" y="31"/>
              </a:cxn>
              <a:cxn ang="0">
                <a:pos x="4" y="31"/>
              </a:cxn>
              <a:cxn ang="0">
                <a:pos x="4" y="7"/>
              </a:cxn>
              <a:cxn ang="0">
                <a:pos x="9" y="0"/>
              </a:cxn>
              <a:cxn ang="0">
                <a:pos x="54" y="0"/>
              </a:cxn>
              <a:cxn ang="0">
                <a:pos x="60" y="7"/>
              </a:cxn>
              <a:cxn ang="0">
                <a:pos x="60" y="31"/>
              </a:cxn>
              <a:cxn ang="0">
                <a:pos x="61" y="31"/>
              </a:cxn>
              <a:cxn ang="0">
                <a:pos x="63" y="33"/>
              </a:cxn>
              <a:cxn ang="0">
                <a:pos x="49" y="42"/>
              </a:cxn>
              <a:cxn ang="0">
                <a:pos x="57" y="9"/>
              </a:cxn>
              <a:cxn ang="0">
                <a:pos x="52" y="4"/>
              </a:cxn>
              <a:cxn ang="0">
                <a:pos x="12" y="4"/>
              </a:cxn>
              <a:cxn ang="0">
                <a:pos x="7" y="9"/>
              </a:cxn>
              <a:cxn ang="0">
                <a:pos x="7" y="33"/>
              </a:cxn>
              <a:cxn ang="0">
                <a:pos x="27" y="37"/>
              </a:cxn>
              <a:cxn ang="0">
                <a:pos x="30" y="38"/>
              </a:cxn>
              <a:cxn ang="0">
                <a:pos x="30" y="38"/>
              </a:cxn>
              <a:cxn ang="0">
                <a:pos x="33" y="40"/>
              </a:cxn>
              <a:cxn ang="0">
                <a:pos x="37" y="37"/>
              </a:cxn>
              <a:cxn ang="0">
                <a:pos x="57" y="33"/>
              </a:cxn>
              <a:cxn ang="0">
                <a:pos x="57" y="9"/>
              </a:cxn>
              <a:cxn ang="0">
                <a:pos x="23" y="34"/>
              </a:cxn>
              <a:cxn ang="0">
                <a:pos x="16" y="27"/>
              </a:cxn>
              <a:cxn ang="0">
                <a:pos x="23" y="20"/>
              </a:cxn>
              <a:cxn ang="0">
                <a:pos x="31" y="27"/>
              </a:cxn>
              <a:cxn ang="0">
                <a:pos x="23" y="34"/>
              </a:cxn>
              <a:cxn ang="0">
                <a:pos x="41" y="34"/>
              </a:cxn>
              <a:cxn ang="0">
                <a:pos x="33" y="27"/>
              </a:cxn>
              <a:cxn ang="0">
                <a:pos x="41" y="20"/>
              </a:cxn>
              <a:cxn ang="0">
                <a:pos x="49" y="27"/>
              </a:cxn>
              <a:cxn ang="0">
                <a:pos x="41" y="34"/>
              </a:cxn>
            </a:cxnLst>
            <a:rect l="0" t="0" r="r" b="b"/>
            <a:pathLst>
              <a:path w="64" h="70">
                <a:moveTo>
                  <a:pt x="49" y="42"/>
                </a:moveTo>
                <a:cubicBezTo>
                  <a:pt x="56" y="66"/>
                  <a:pt x="32" y="70"/>
                  <a:pt x="33" y="58"/>
                </a:cubicBezTo>
                <a:cubicBezTo>
                  <a:pt x="33" y="58"/>
                  <a:pt x="33" y="51"/>
                  <a:pt x="33" y="46"/>
                </a:cubicBezTo>
                <a:cubicBezTo>
                  <a:pt x="32" y="46"/>
                  <a:pt x="32" y="46"/>
                  <a:pt x="31" y="45"/>
                </a:cubicBezTo>
                <a:cubicBezTo>
                  <a:pt x="31" y="51"/>
                  <a:pt x="31" y="58"/>
                  <a:pt x="31" y="58"/>
                </a:cubicBezTo>
                <a:cubicBezTo>
                  <a:pt x="31" y="70"/>
                  <a:pt x="7" y="66"/>
                  <a:pt x="14" y="42"/>
                </a:cubicBezTo>
                <a:cubicBezTo>
                  <a:pt x="7" y="39"/>
                  <a:pt x="3" y="36"/>
                  <a:pt x="1" y="33"/>
                </a:cubicBezTo>
                <a:cubicBezTo>
                  <a:pt x="0" y="31"/>
                  <a:pt x="1" y="29"/>
                  <a:pt x="3" y="31"/>
                </a:cubicBezTo>
                <a:cubicBezTo>
                  <a:pt x="3" y="31"/>
                  <a:pt x="3" y="31"/>
                  <a:pt x="4" y="31"/>
                </a:cubicBezTo>
                <a:cubicBezTo>
                  <a:pt x="4" y="7"/>
                  <a:pt x="4" y="7"/>
                  <a:pt x="4" y="7"/>
                </a:cubicBezTo>
                <a:cubicBezTo>
                  <a:pt x="4" y="3"/>
                  <a:pt x="6" y="0"/>
                  <a:pt x="9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7" y="0"/>
                  <a:pt x="60" y="3"/>
                  <a:pt x="60" y="7"/>
                </a:cubicBezTo>
                <a:cubicBezTo>
                  <a:pt x="60" y="31"/>
                  <a:pt x="60" y="31"/>
                  <a:pt x="60" y="31"/>
                </a:cubicBezTo>
                <a:cubicBezTo>
                  <a:pt x="60" y="31"/>
                  <a:pt x="60" y="31"/>
                  <a:pt x="61" y="31"/>
                </a:cubicBezTo>
                <a:cubicBezTo>
                  <a:pt x="63" y="29"/>
                  <a:pt x="64" y="31"/>
                  <a:pt x="63" y="33"/>
                </a:cubicBezTo>
                <a:cubicBezTo>
                  <a:pt x="60" y="36"/>
                  <a:pt x="56" y="39"/>
                  <a:pt x="49" y="42"/>
                </a:cubicBezTo>
                <a:close/>
                <a:moveTo>
                  <a:pt x="57" y="9"/>
                </a:moveTo>
                <a:cubicBezTo>
                  <a:pt x="57" y="5"/>
                  <a:pt x="56" y="4"/>
                  <a:pt x="52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8" y="4"/>
                  <a:pt x="7" y="5"/>
                  <a:pt x="7" y="9"/>
                </a:cubicBezTo>
                <a:cubicBezTo>
                  <a:pt x="7" y="33"/>
                  <a:pt x="7" y="33"/>
                  <a:pt x="7" y="33"/>
                </a:cubicBezTo>
                <a:cubicBezTo>
                  <a:pt x="15" y="38"/>
                  <a:pt x="23" y="37"/>
                  <a:pt x="27" y="37"/>
                </a:cubicBezTo>
                <a:cubicBezTo>
                  <a:pt x="28" y="37"/>
                  <a:pt x="29" y="37"/>
                  <a:pt x="30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9"/>
                  <a:pt x="32" y="39"/>
                  <a:pt x="33" y="40"/>
                </a:cubicBezTo>
                <a:cubicBezTo>
                  <a:pt x="33" y="38"/>
                  <a:pt x="34" y="37"/>
                  <a:pt x="37" y="37"/>
                </a:cubicBezTo>
                <a:cubicBezTo>
                  <a:pt x="41" y="37"/>
                  <a:pt x="48" y="38"/>
                  <a:pt x="57" y="33"/>
                </a:cubicBezTo>
                <a:lnTo>
                  <a:pt x="57" y="9"/>
                </a:lnTo>
                <a:close/>
                <a:moveTo>
                  <a:pt x="23" y="34"/>
                </a:moveTo>
                <a:cubicBezTo>
                  <a:pt x="19" y="34"/>
                  <a:pt x="16" y="31"/>
                  <a:pt x="16" y="27"/>
                </a:cubicBezTo>
                <a:cubicBezTo>
                  <a:pt x="16" y="23"/>
                  <a:pt x="19" y="20"/>
                  <a:pt x="23" y="20"/>
                </a:cubicBezTo>
                <a:cubicBezTo>
                  <a:pt x="27" y="20"/>
                  <a:pt x="31" y="23"/>
                  <a:pt x="31" y="27"/>
                </a:cubicBezTo>
                <a:cubicBezTo>
                  <a:pt x="31" y="31"/>
                  <a:pt x="27" y="34"/>
                  <a:pt x="23" y="34"/>
                </a:cubicBezTo>
                <a:close/>
                <a:moveTo>
                  <a:pt x="41" y="34"/>
                </a:moveTo>
                <a:cubicBezTo>
                  <a:pt x="37" y="34"/>
                  <a:pt x="33" y="31"/>
                  <a:pt x="33" y="27"/>
                </a:cubicBezTo>
                <a:cubicBezTo>
                  <a:pt x="33" y="23"/>
                  <a:pt x="37" y="20"/>
                  <a:pt x="41" y="20"/>
                </a:cubicBezTo>
                <a:cubicBezTo>
                  <a:pt x="45" y="20"/>
                  <a:pt x="49" y="23"/>
                  <a:pt x="49" y="27"/>
                </a:cubicBezTo>
                <a:cubicBezTo>
                  <a:pt x="49" y="31"/>
                  <a:pt x="45" y="34"/>
                  <a:pt x="41" y="34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521263">
            <a:off x="7051256" y="2987727"/>
            <a:ext cx="259564" cy="259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3424130" flipH="1">
            <a:off x="6709730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 rot="19056671">
            <a:off x="7028505" y="2168297"/>
            <a:ext cx="337228" cy="345319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8771273">
            <a:off x="9199236" y="3004410"/>
            <a:ext cx="259564" cy="259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371273" flipH="1">
            <a:off x="8861807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 rot="18771273">
            <a:off x="9166076" y="2112483"/>
            <a:ext cx="337228" cy="339925"/>
          </a:xfrm>
          <a:custGeom>
            <a:avLst/>
            <a:gdLst/>
            <a:ahLst/>
            <a:cxnLst>
              <a:cxn ang="0">
                <a:pos x="11" y="57"/>
              </a:cxn>
              <a:cxn ang="0">
                <a:pos x="8" y="58"/>
              </a:cxn>
              <a:cxn ang="0">
                <a:pos x="5" y="57"/>
              </a:cxn>
              <a:cxn ang="0">
                <a:pos x="1" y="53"/>
              </a:cxn>
              <a:cxn ang="0">
                <a:pos x="0" y="50"/>
              </a:cxn>
              <a:cxn ang="0">
                <a:pos x="1" y="47"/>
              </a:cxn>
              <a:cxn ang="0">
                <a:pos x="25" y="22"/>
              </a:cxn>
              <a:cxn ang="0">
                <a:pos x="35" y="33"/>
              </a:cxn>
              <a:cxn ang="0">
                <a:pos x="11" y="57"/>
              </a:cxn>
              <a:cxn ang="0">
                <a:pos x="10" y="45"/>
              </a:cxn>
              <a:cxn ang="0">
                <a:pos x="8" y="48"/>
              </a:cxn>
              <a:cxn ang="0">
                <a:pos x="10" y="50"/>
              </a:cxn>
              <a:cxn ang="0">
                <a:pos x="12" y="48"/>
              </a:cxn>
              <a:cxn ang="0">
                <a:pos x="10" y="45"/>
              </a:cxn>
              <a:cxn ang="0">
                <a:pos x="57" y="21"/>
              </a:cxn>
              <a:cxn ang="0">
                <a:pos x="42" y="32"/>
              </a:cxn>
              <a:cxn ang="0">
                <a:pos x="26" y="16"/>
              </a:cxn>
              <a:cxn ang="0">
                <a:pos x="42" y="0"/>
              </a:cxn>
              <a:cxn ang="0">
                <a:pos x="50" y="2"/>
              </a:cxn>
              <a:cxn ang="0">
                <a:pos x="51" y="3"/>
              </a:cxn>
              <a:cxn ang="0">
                <a:pos x="50" y="4"/>
              </a:cxn>
              <a:cxn ang="0">
                <a:pos x="40" y="10"/>
              </a:cxn>
              <a:cxn ang="0">
                <a:pos x="40" y="18"/>
              </a:cxn>
              <a:cxn ang="0">
                <a:pos x="47" y="22"/>
              </a:cxn>
              <a:cxn ang="0">
                <a:pos x="57" y="16"/>
              </a:cxn>
              <a:cxn ang="0">
                <a:pos x="58" y="17"/>
              </a:cxn>
              <a:cxn ang="0">
                <a:pos x="57" y="21"/>
              </a:cxn>
            </a:cxnLst>
            <a:rect l="0" t="0" r="r" b="b"/>
            <a:pathLst>
              <a:path w="58" h="58">
                <a:moveTo>
                  <a:pt x="11" y="57"/>
                </a:moveTo>
                <a:cubicBezTo>
                  <a:pt x="10" y="58"/>
                  <a:pt x="9" y="58"/>
                  <a:pt x="8" y="58"/>
                </a:cubicBezTo>
                <a:cubicBezTo>
                  <a:pt x="7" y="58"/>
                  <a:pt x="6" y="58"/>
                  <a:pt x="5" y="57"/>
                </a:cubicBezTo>
                <a:cubicBezTo>
                  <a:pt x="1" y="53"/>
                  <a:pt x="1" y="53"/>
                  <a:pt x="1" y="53"/>
                </a:cubicBezTo>
                <a:cubicBezTo>
                  <a:pt x="0" y="52"/>
                  <a:pt x="0" y="51"/>
                  <a:pt x="0" y="50"/>
                </a:cubicBezTo>
                <a:cubicBezTo>
                  <a:pt x="0" y="49"/>
                  <a:pt x="0" y="47"/>
                  <a:pt x="1" y="47"/>
                </a:cubicBezTo>
                <a:cubicBezTo>
                  <a:pt x="25" y="22"/>
                  <a:pt x="25" y="22"/>
                  <a:pt x="25" y="22"/>
                </a:cubicBezTo>
                <a:cubicBezTo>
                  <a:pt x="27" y="27"/>
                  <a:pt x="31" y="31"/>
                  <a:pt x="35" y="33"/>
                </a:cubicBezTo>
                <a:lnTo>
                  <a:pt x="11" y="57"/>
                </a:lnTo>
                <a:close/>
                <a:moveTo>
                  <a:pt x="10" y="45"/>
                </a:moveTo>
                <a:cubicBezTo>
                  <a:pt x="9" y="45"/>
                  <a:pt x="8" y="46"/>
                  <a:pt x="8" y="48"/>
                </a:cubicBezTo>
                <a:cubicBezTo>
                  <a:pt x="8" y="49"/>
                  <a:pt x="9" y="50"/>
                  <a:pt x="10" y="50"/>
                </a:cubicBezTo>
                <a:cubicBezTo>
                  <a:pt x="11" y="50"/>
                  <a:pt x="12" y="49"/>
                  <a:pt x="12" y="48"/>
                </a:cubicBezTo>
                <a:cubicBezTo>
                  <a:pt x="12" y="46"/>
                  <a:pt x="11" y="45"/>
                  <a:pt x="10" y="45"/>
                </a:cubicBezTo>
                <a:close/>
                <a:moveTo>
                  <a:pt x="57" y="21"/>
                </a:moveTo>
                <a:cubicBezTo>
                  <a:pt x="55" y="27"/>
                  <a:pt x="49" y="32"/>
                  <a:pt x="42" y="32"/>
                </a:cubicBezTo>
                <a:cubicBezTo>
                  <a:pt x="33" y="32"/>
                  <a:pt x="26" y="24"/>
                  <a:pt x="26" y="16"/>
                </a:cubicBezTo>
                <a:cubicBezTo>
                  <a:pt x="26" y="7"/>
                  <a:pt x="33" y="0"/>
                  <a:pt x="42" y="0"/>
                </a:cubicBezTo>
                <a:cubicBezTo>
                  <a:pt x="45" y="0"/>
                  <a:pt x="48" y="0"/>
                  <a:pt x="50" y="2"/>
                </a:cubicBezTo>
                <a:cubicBezTo>
                  <a:pt x="51" y="2"/>
                  <a:pt x="51" y="2"/>
                  <a:pt x="51" y="3"/>
                </a:cubicBezTo>
                <a:cubicBezTo>
                  <a:pt x="51" y="3"/>
                  <a:pt x="51" y="4"/>
                  <a:pt x="50" y="4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8"/>
                  <a:pt x="40" y="18"/>
                  <a:pt x="40" y="18"/>
                </a:cubicBezTo>
                <a:cubicBezTo>
                  <a:pt x="47" y="22"/>
                  <a:pt x="47" y="22"/>
                  <a:pt x="47" y="22"/>
                </a:cubicBezTo>
                <a:cubicBezTo>
                  <a:pt x="48" y="21"/>
                  <a:pt x="56" y="16"/>
                  <a:pt x="57" y="16"/>
                </a:cubicBezTo>
                <a:cubicBezTo>
                  <a:pt x="58" y="16"/>
                  <a:pt x="58" y="16"/>
                  <a:pt x="58" y="17"/>
                </a:cubicBezTo>
                <a:cubicBezTo>
                  <a:pt x="58" y="18"/>
                  <a:pt x="58" y="20"/>
                  <a:pt x="57" y="2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1698807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825919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003037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155114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2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3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研究思路与方法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117596" y="4168892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166765" y="4168892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215934" y="4168892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265103" y="4168892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781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出自【趣你的PPT】(微信:qunideppt)：最优质的PPT资源库"/>
          <p:cNvCxnSpPr/>
          <p:nvPr/>
        </p:nvCxnSpPr>
        <p:spPr>
          <a:xfrm>
            <a:off x="6114921" y="1629774"/>
            <a:ext cx="0" cy="3598452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出自【趣你的PPT】(微信:qunideppt)：最优质的PPT资源库"/>
          <p:cNvSpPr/>
          <p:nvPr/>
        </p:nvSpPr>
        <p:spPr>
          <a:xfrm>
            <a:off x="6415495" y="4236659"/>
            <a:ext cx="881326" cy="8813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4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665998" y="4486350"/>
            <a:ext cx="380320" cy="3819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76184" tIns="76184" rIns="76184" bIns="76184" anchor="ctr"/>
          <a:lstStyle/>
          <a:p>
            <a:pPr defTabSz="685510">
              <a:defRPr/>
            </a:pPr>
            <a:endParaRPr lang="es-ES" sz="495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941534" y="2990417"/>
            <a:ext cx="881326" cy="8813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6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5222517" y="3180241"/>
            <a:ext cx="319360" cy="501677"/>
          </a:xfrm>
          <a:custGeom>
            <a:avLst/>
            <a:gdLst>
              <a:gd name="T0" fmla="*/ 406 w 657"/>
              <a:gd name="T1" fmla="*/ 947 h 1032"/>
              <a:gd name="T2" fmla="*/ 333 w 657"/>
              <a:gd name="T3" fmla="*/ 1031 h 1032"/>
              <a:gd name="T4" fmla="*/ 250 w 657"/>
              <a:gd name="T5" fmla="*/ 947 h 1032"/>
              <a:gd name="T6" fmla="*/ 448 w 657"/>
              <a:gd name="T7" fmla="*/ 916 h 1032"/>
              <a:gd name="T8" fmla="*/ 198 w 657"/>
              <a:gd name="T9" fmla="*/ 833 h 1032"/>
              <a:gd name="T10" fmla="*/ 656 w 657"/>
              <a:gd name="T11" fmla="*/ 333 h 1032"/>
              <a:gd name="T12" fmla="*/ 562 w 657"/>
              <a:gd name="T13" fmla="*/ 562 h 1032"/>
              <a:gd name="T14" fmla="*/ 531 w 657"/>
              <a:gd name="T15" fmla="*/ 635 h 1032"/>
              <a:gd name="T16" fmla="*/ 500 w 657"/>
              <a:gd name="T17" fmla="*/ 708 h 1032"/>
              <a:gd name="T18" fmla="*/ 500 w 657"/>
              <a:gd name="T19" fmla="*/ 729 h 1032"/>
              <a:gd name="T20" fmla="*/ 166 w 657"/>
              <a:gd name="T21" fmla="*/ 791 h 1032"/>
              <a:gd name="T22" fmla="*/ 156 w 657"/>
              <a:gd name="T23" fmla="*/ 708 h 1032"/>
              <a:gd name="T24" fmla="*/ 135 w 657"/>
              <a:gd name="T25" fmla="*/ 635 h 1032"/>
              <a:gd name="T26" fmla="*/ 93 w 657"/>
              <a:gd name="T27" fmla="*/ 552 h 1032"/>
              <a:gd name="T28" fmla="*/ 0 w 657"/>
              <a:gd name="T29" fmla="*/ 333 h 1032"/>
              <a:gd name="T30" fmla="*/ 333 w 657"/>
              <a:gd name="T31" fmla="*/ 0 h 1032"/>
              <a:gd name="T32" fmla="*/ 656 w 657"/>
              <a:gd name="T33" fmla="*/ 333 h 1032"/>
              <a:gd name="T34" fmla="*/ 510 w 657"/>
              <a:gd name="T35" fmla="*/ 156 h 1032"/>
              <a:gd name="T36" fmla="*/ 156 w 657"/>
              <a:gd name="T37" fmla="*/ 156 h 1032"/>
              <a:gd name="T38" fmla="*/ 146 w 657"/>
              <a:gd name="T39" fmla="*/ 499 h 1032"/>
              <a:gd name="T40" fmla="*/ 166 w 657"/>
              <a:gd name="T41" fmla="*/ 541 h 1032"/>
              <a:gd name="T42" fmla="*/ 229 w 657"/>
              <a:gd name="T43" fmla="*/ 666 h 1032"/>
              <a:gd name="T44" fmla="*/ 427 w 657"/>
              <a:gd name="T45" fmla="*/ 718 h 1032"/>
              <a:gd name="T46" fmla="*/ 458 w 657"/>
              <a:gd name="T47" fmla="*/ 604 h 1032"/>
              <a:gd name="T48" fmla="*/ 510 w 657"/>
              <a:gd name="T49" fmla="*/ 520 h 1032"/>
              <a:gd name="T50" fmla="*/ 583 w 657"/>
              <a:gd name="T51" fmla="*/ 333 h 1032"/>
              <a:gd name="T52" fmla="*/ 354 w 657"/>
              <a:gd name="T53" fmla="*/ 354 h 1032"/>
              <a:gd name="T54" fmla="*/ 302 w 657"/>
              <a:gd name="T55" fmla="*/ 354 h 1032"/>
              <a:gd name="T56" fmla="*/ 239 w 657"/>
              <a:gd name="T57" fmla="*/ 354 h 1032"/>
              <a:gd name="T58" fmla="*/ 250 w 657"/>
              <a:gd name="T59" fmla="*/ 499 h 1032"/>
              <a:gd name="T60" fmla="*/ 302 w 657"/>
              <a:gd name="T61" fmla="*/ 499 h 1032"/>
              <a:gd name="T62" fmla="*/ 364 w 657"/>
              <a:gd name="T63" fmla="*/ 499 h 1032"/>
              <a:gd name="T64" fmla="*/ 416 w 657"/>
              <a:gd name="T65" fmla="*/ 499 h 1032"/>
              <a:gd name="T66" fmla="*/ 427 w 657"/>
              <a:gd name="T67" fmla="*/ 354 h 1032"/>
              <a:gd name="T68" fmla="*/ 385 w 657"/>
              <a:gd name="T69" fmla="*/ 416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57" h="1032">
                <a:moveTo>
                  <a:pt x="250" y="947"/>
                </a:moveTo>
                <a:cubicBezTo>
                  <a:pt x="406" y="947"/>
                  <a:pt x="406" y="947"/>
                  <a:pt x="406" y="947"/>
                </a:cubicBezTo>
                <a:cubicBezTo>
                  <a:pt x="406" y="968"/>
                  <a:pt x="396" y="989"/>
                  <a:pt x="385" y="1010"/>
                </a:cubicBezTo>
                <a:cubicBezTo>
                  <a:pt x="364" y="1020"/>
                  <a:pt x="354" y="1031"/>
                  <a:pt x="333" y="1031"/>
                </a:cubicBezTo>
                <a:cubicBezTo>
                  <a:pt x="312" y="1031"/>
                  <a:pt x="291" y="1020"/>
                  <a:pt x="281" y="1010"/>
                </a:cubicBezTo>
                <a:cubicBezTo>
                  <a:pt x="260" y="989"/>
                  <a:pt x="250" y="968"/>
                  <a:pt x="250" y="947"/>
                </a:cubicBezTo>
                <a:close/>
                <a:moveTo>
                  <a:pt x="208" y="916"/>
                </a:moveTo>
                <a:cubicBezTo>
                  <a:pt x="448" y="916"/>
                  <a:pt x="448" y="916"/>
                  <a:pt x="448" y="916"/>
                </a:cubicBezTo>
                <a:cubicBezTo>
                  <a:pt x="458" y="833"/>
                  <a:pt x="458" y="833"/>
                  <a:pt x="458" y="833"/>
                </a:cubicBezTo>
                <a:cubicBezTo>
                  <a:pt x="198" y="833"/>
                  <a:pt x="198" y="833"/>
                  <a:pt x="198" y="833"/>
                </a:cubicBezTo>
                <a:lnTo>
                  <a:pt x="208" y="916"/>
                </a:lnTo>
                <a:close/>
                <a:moveTo>
                  <a:pt x="656" y="333"/>
                </a:moveTo>
                <a:cubicBezTo>
                  <a:pt x="656" y="416"/>
                  <a:pt x="625" y="489"/>
                  <a:pt x="573" y="552"/>
                </a:cubicBezTo>
                <a:lnTo>
                  <a:pt x="562" y="562"/>
                </a:lnTo>
                <a:cubicBezTo>
                  <a:pt x="562" y="562"/>
                  <a:pt x="562" y="572"/>
                  <a:pt x="552" y="572"/>
                </a:cubicBezTo>
                <a:cubicBezTo>
                  <a:pt x="541" y="593"/>
                  <a:pt x="541" y="614"/>
                  <a:pt x="531" y="635"/>
                </a:cubicBezTo>
                <a:cubicBezTo>
                  <a:pt x="521" y="656"/>
                  <a:pt x="510" y="677"/>
                  <a:pt x="510" y="697"/>
                </a:cubicBezTo>
                <a:cubicBezTo>
                  <a:pt x="500" y="697"/>
                  <a:pt x="500" y="697"/>
                  <a:pt x="500" y="708"/>
                </a:cubicBezTo>
                <a:lnTo>
                  <a:pt x="500" y="718"/>
                </a:lnTo>
                <a:cubicBezTo>
                  <a:pt x="500" y="729"/>
                  <a:pt x="500" y="729"/>
                  <a:pt x="500" y="729"/>
                </a:cubicBezTo>
                <a:cubicBezTo>
                  <a:pt x="500" y="791"/>
                  <a:pt x="500" y="791"/>
                  <a:pt x="500" y="791"/>
                </a:cubicBezTo>
                <a:cubicBezTo>
                  <a:pt x="166" y="791"/>
                  <a:pt x="166" y="791"/>
                  <a:pt x="166" y="791"/>
                </a:cubicBezTo>
                <a:cubicBezTo>
                  <a:pt x="166" y="729"/>
                  <a:pt x="166" y="729"/>
                  <a:pt x="166" y="729"/>
                </a:cubicBezTo>
                <a:cubicBezTo>
                  <a:pt x="166" y="718"/>
                  <a:pt x="156" y="718"/>
                  <a:pt x="156" y="708"/>
                </a:cubicBezTo>
                <a:lnTo>
                  <a:pt x="156" y="697"/>
                </a:lnTo>
                <a:cubicBezTo>
                  <a:pt x="146" y="677"/>
                  <a:pt x="146" y="656"/>
                  <a:pt x="135" y="635"/>
                </a:cubicBezTo>
                <a:cubicBezTo>
                  <a:pt x="125" y="614"/>
                  <a:pt x="114" y="593"/>
                  <a:pt x="104" y="572"/>
                </a:cubicBezTo>
                <a:cubicBezTo>
                  <a:pt x="93" y="562"/>
                  <a:pt x="93" y="562"/>
                  <a:pt x="93" y="552"/>
                </a:cubicBezTo>
                <a:lnTo>
                  <a:pt x="83" y="552"/>
                </a:lnTo>
                <a:cubicBezTo>
                  <a:pt x="31" y="489"/>
                  <a:pt x="0" y="416"/>
                  <a:pt x="0" y="333"/>
                </a:cubicBezTo>
                <a:cubicBezTo>
                  <a:pt x="0" y="239"/>
                  <a:pt x="31" y="166"/>
                  <a:pt x="104" y="104"/>
                </a:cubicBezTo>
                <a:cubicBezTo>
                  <a:pt x="166" y="31"/>
                  <a:pt x="239" y="0"/>
                  <a:pt x="333" y="0"/>
                </a:cubicBezTo>
                <a:cubicBezTo>
                  <a:pt x="416" y="0"/>
                  <a:pt x="500" y="31"/>
                  <a:pt x="562" y="104"/>
                </a:cubicBezTo>
                <a:cubicBezTo>
                  <a:pt x="625" y="166"/>
                  <a:pt x="656" y="239"/>
                  <a:pt x="656" y="333"/>
                </a:cubicBezTo>
                <a:close/>
                <a:moveTo>
                  <a:pt x="583" y="333"/>
                </a:moveTo>
                <a:cubicBezTo>
                  <a:pt x="583" y="260"/>
                  <a:pt x="562" y="198"/>
                  <a:pt x="510" y="156"/>
                </a:cubicBezTo>
                <a:cubicBezTo>
                  <a:pt x="458" y="104"/>
                  <a:pt x="396" y="83"/>
                  <a:pt x="333" y="83"/>
                </a:cubicBezTo>
                <a:cubicBezTo>
                  <a:pt x="260" y="83"/>
                  <a:pt x="198" y="104"/>
                  <a:pt x="156" y="156"/>
                </a:cubicBezTo>
                <a:cubicBezTo>
                  <a:pt x="104" y="198"/>
                  <a:pt x="73" y="260"/>
                  <a:pt x="73" y="333"/>
                </a:cubicBezTo>
                <a:cubicBezTo>
                  <a:pt x="73" y="396"/>
                  <a:pt x="93" y="448"/>
                  <a:pt x="146" y="499"/>
                </a:cubicBezTo>
                <a:cubicBezTo>
                  <a:pt x="146" y="499"/>
                  <a:pt x="146" y="510"/>
                  <a:pt x="156" y="510"/>
                </a:cubicBezTo>
                <a:cubicBezTo>
                  <a:pt x="156" y="520"/>
                  <a:pt x="166" y="531"/>
                  <a:pt x="166" y="541"/>
                </a:cubicBezTo>
                <a:cubicBezTo>
                  <a:pt x="177" y="562"/>
                  <a:pt x="187" y="583"/>
                  <a:pt x="198" y="604"/>
                </a:cubicBezTo>
                <a:cubicBezTo>
                  <a:pt x="208" y="624"/>
                  <a:pt x="218" y="645"/>
                  <a:pt x="229" y="666"/>
                </a:cubicBezTo>
                <a:cubicBezTo>
                  <a:pt x="229" y="697"/>
                  <a:pt x="239" y="708"/>
                  <a:pt x="239" y="718"/>
                </a:cubicBezTo>
                <a:cubicBezTo>
                  <a:pt x="427" y="718"/>
                  <a:pt x="427" y="718"/>
                  <a:pt x="427" y="718"/>
                </a:cubicBezTo>
                <a:cubicBezTo>
                  <a:pt x="427" y="708"/>
                  <a:pt x="427" y="697"/>
                  <a:pt x="437" y="666"/>
                </a:cubicBezTo>
                <a:cubicBezTo>
                  <a:pt x="437" y="645"/>
                  <a:pt x="448" y="624"/>
                  <a:pt x="458" y="604"/>
                </a:cubicBezTo>
                <a:cubicBezTo>
                  <a:pt x="468" y="583"/>
                  <a:pt x="479" y="562"/>
                  <a:pt x="489" y="541"/>
                </a:cubicBezTo>
                <a:cubicBezTo>
                  <a:pt x="489" y="531"/>
                  <a:pt x="500" y="520"/>
                  <a:pt x="510" y="520"/>
                </a:cubicBezTo>
                <a:cubicBezTo>
                  <a:pt x="510" y="510"/>
                  <a:pt x="510" y="499"/>
                  <a:pt x="521" y="499"/>
                </a:cubicBezTo>
                <a:cubicBezTo>
                  <a:pt x="562" y="448"/>
                  <a:pt x="583" y="396"/>
                  <a:pt x="583" y="333"/>
                </a:cubicBezTo>
                <a:close/>
                <a:moveTo>
                  <a:pt x="385" y="416"/>
                </a:moveTo>
                <a:cubicBezTo>
                  <a:pt x="354" y="354"/>
                  <a:pt x="354" y="354"/>
                  <a:pt x="354" y="354"/>
                </a:cubicBezTo>
                <a:cubicBezTo>
                  <a:pt x="333" y="302"/>
                  <a:pt x="333" y="302"/>
                  <a:pt x="333" y="302"/>
                </a:cubicBezTo>
                <a:cubicBezTo>
                  <a:pt x="302" y="354"/>
                  <a:pt x="302" y="354"/>
                  <a:pt x="302" y="354"/>
                </a:cubicBezTo>
                <a:cubicBezTo>
                  <a:pt x="271" y="416"/>
                  <a:pt x="271" y="416"/>
                  <a:pt x="271" y="416"/>
                </a:cubicBezTo>
                <a:cubicBezTo>
                  <a:pt x="239" y="354"/>
                  <a:pt x="239" y="354"/>
                  <a:pt x="239" y="354"/>
                </a:cubicBezTo>
                <a:cubicBezTo>
                  <a:pt x="187" y="385"/>
                  <a:pt x="187" y="385"/>
                  <a:pt x="187" y="385"/>
                </a:cubicBezTo>
                <a:cubicBezTo>
                  <a:pt x="250" y="499"/>
                  <a:pt x="250" y="499"/>
                  <a:pt x="250" y="499"/>
                </a:cubicBezTo>
                <a:cubicBezTo>
                  <a:pt x="271" y="552"/>
                  <a:pt x="271" y="552"/>
                  <a:pt x="271" y="552"/>
                </a:cubicBezTo>
                <a:cubicBezTo>
                  <a:pt x="302" y="499"/>
                  <a:pt x="302" y="499"/>
                  <a:pt x="302" y="499"/>
                </a:cubicBezTo>
                <a:cubicBezTo>
                  <a:pt x="333" y="437"/>
                  <a:pt x="333" y="437"/>
                  <a:pt x="333" y="437"/>
                </a:cubicBezTo>
                <a:cubicBezTo>
                  <a:pt x="364" y="499"/>
                  <a:pt x="364" y="499"/>
                  <a:pt x="364" y="499"/>
                </a:cubicBezTo>
                <a:cubicBezTo>
                  <a:pt x="385" y="552"/>
                  <a:pt x="385" y="552"/>
                  <a:pt x="385" y="552"/>
                </a:cubicBezTo>
                <a:cubicBezTo>
                  <a:pt x="416" y="499"/>
                  <a:pt x="416" y="499"/>
                  <a:pt x="416" y="499"/>
                </a:cubicBezTo>
                <a:cubicBezTo>
                  <a:pt x="479" y="385"/>
                  <a:pt x="479" y="385"/>
                  <a:pt x="479" y="385"/>
                </a:cubicBezTo>
                <a:cubicBezTo>
                  <a:pt x="427" y="354"/>
                  <a:pt x="427" y="354"/>
                  <a:pt x="427" y="354"/>
                </a:cubicBezTo>
                <a:lnTo>
                  <a:pt x="385" y="416"/>
                </a:lnTo>
                <a:close/>
                <a:moveTo>
                  <a:pt x="385" y="416"/>
                </a:moveTo>
                <a:lnTo>
                  <a:pt x="385" y="4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37132" tIns="68567" rIns="137132" bIns="68567" anchor="ctr"/>
          <a:lstStyle/>
          <a:p>
            <a:pPr>
              <a:defRPr/>
            </a:pPr>
            <a:endParaRPr lang="en-US" dirty="0">
              <a:ea typeface="SimSun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394700" y="1742937"/>
            <a:ext cx="881326" cy="88132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8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646307" y="1975584"/>
            <a:ext cx="378112" cy="41603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38092" tIns="38092" rIns="38092" bIns="38092" anchor="ctr"/>
          <a:lstStyle/>
          <a:p>
            <a:pPr defTabSz="342824">
              <a:defRPr/>
            </a:pPr>
            <a:endParaRPr lang="es-ES" sz="27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941534" y="4236659"/>
            <a:ext cx="881326" cy="8813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10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5191444" y="4506567"/>
            <a:ext cx="412830" cy="365086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dirty="0">
              <a:ea typeface="SimSun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415495" y="2990417"/>
            <a:ext cx="881326" cy="8813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12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6681198" y="3221679"/>
            <a:ext cx="349920" cy="418802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dirty="0">
              <a:ea typeface="SimSun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4941534" y="1742937"/>
            <a:ext cx="881326" cy="881326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>
              <a:solidFill>
                <a:schemeClr val="tx2"/>
              </a:solidFill>
            </a:endParaRPr>
          </a:p>
        </p:txBody>
      </p:sp>
      <p:sp>
        <p:nvSpPr>
          <p:cNvPr id="14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5167979" y="1969326"/>
            <a:ext cx="428436" cy="428548"/>
          </a:xfrm>
          <a:custGeom>
            <a:avLst/>
            <a:gdLst>
              <a:gd name="T0" fmla="+- 0 10798 9"/>
              <a:gd name="T1" fmla="*/ T0 w 21578"/>
              <a:gd name="T2" fmla="*/ 10800 h 21600"/>
              <a:gd name="T3" fmla="+- 0 10798 9"/>
              <a:gd name="T4" fmla="*/ T3 w 21578"/>
              <a:gd name="T5" fmla="*/ 10800 h 21600"/>
              <a:gd name="T6" fmla="+- 0 10798 9"/>
              <a:gd name="T7" fmla="*/ T6 w 21578"/>
              <a:gd name="T8" fmla="*/ 10800 h 21600"/>
              <a:gd name="T9" fmla="+- 0 10798 9"/>
              <a:gd name="T10" fmla="*/ T9 w 2157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78" h="21600">
                <a:moveTo>
                  <a:pt x="21416" y="10074"/>
                </a:moveTo>
                <a:cubicBezTo>
                  <a:pt x="21507" y="10166"/>
                  <a:pt x="21562" y="10284"/>
                  <a:pt x="21574" y="10428"/>
                </a:cubicBezTo>
                <a:cubicBezTo>
                  <a:pt x="21590" y="10569"/>
                  <a:pt x="21562" y="10702"/>
                  <a:pt x="21483" y="10820"/>
                </a:cubicBezTo>
                <a:lnTo>
                  <a:pt x="20967" y="11551"/>
                </a:lnTo>
                <a:cubicBezTo>
                  <a:pt x="20891" y="11678"/>
                  <a:pt x="20778" y="11744"/>
                  <a:pt x="20634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1" y="11632"/>
                </a:cubicBezTo>
                <a:lnTo>
                  <a:pt x="11078" y="3253"/>
                </a:lnTo>
                <a:cubicBezTo>
                  <a:pt x="10884" y="3072"/>
                  <a:pt x="10695" y="3072"/>
                  <a:pt x="10503" y="3253"/>
                </a:cubicBezTo>
                <a:lnTo>
                  <a:pt x="1980" y="11632"/>
                </a:lnTo>
                <a:cubicBezTo>
                  <a:pt x="1918" y="11704"/>
                  <a:pt x="1819" y="11744"/>
                  <a:pt x="1692" y="11744"/>
                </a:cubicBezTo>
                <a:lnTo>
                  <a:pt x="944" y="11744"/>
                </a:lnTo>
                <a:cubicBezTo>
                  <a:pt x="808" y="11744"/>
                  <a:pt x="695" y="11678"/>
                  <a:pt x="611" y="11551"/>
                </a:cubicBezTo>
                <a:lnTo>
                  <a:pt x="96" y="10820"/>
                </a:lnTo>
                <a:cubicBezTo>
                  <a:pt x="19" y="10710"/>
                  <a:pt x="-9" y="10584"/>
                  <a:pt x="2" y="10440"/>
                </a:cubicBezTo>
                <a:cubicBezTo>
                  <a:pt x="19" y="10298"/>
                  <a:pt x="74" y="10175"/>
                  <a:pt x="165" y="10074"/>
                </a:cubicBezTo>
                <a:lnTo>
                  <a:pt x="10112" y="287"/>
                </a:lnTo>
                <a:cubicBezTo>
                  <a:pt x="10321" y="106"/>
                  <a:pt x="10546" y="8"/>
                  <a:pt x="10788" y="0"/>
                </a:cubicBezTo>
                <a:cubicBezTo>
                  <a:pt x="11042" y="0"/>
                  <a:pt x="11267" y="97"/>
                  <a:pt x="11469" y="287"/>
                </a:cubicBezTo>
                <a:lnTo>
                  <a:pt x="14220" y="2991"/>
                </a:lnTo>
                <a:lnTo>
                  <a:pt x="14220" y="1586"/>
                </a:lnTo>
                <a:cubicBezTo>
                  <a:pt x="14220" y="1436"/>
                  <a:pt x="14266" y="1313"/>
                  <a:pt x="14352" y="1206"/>
                </a:cubicBezTo>
                <a:cubicBezTo>
                  <a:pt x="14441" y="1099"/>
                  <a:pt x="14546" y="1048"/>
                  <a:pt x="14669" y="1048"/>
                </a:cubicBezTo>
                <a:lnTo>
                  <a:pt x="17226" y="1048"/>
                </a:lnTo>
                <a:cubicBezTo>
                  <a:pt x="17348" y="1048"/>
                  <a:pt x="17451" y="1099"/>
                  <a:pt x="17530" y="1206"/>
                </a:cubicBezTo>
                <a:cubicBezTo>
                  <a:pt x="17609" y="1312"/>
                  <a:pt x="17653" y="1436"/>
                  <a:pt x="17653" y="1586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7"/>
                </a:moveTo>
                <a:lnTo>
                  <a:pt x="18523" y="20551"/>
                </a:lnTo>
                <a:cubicBezTo>
                  <a:pt x="18523" y="20854"/>
                  <a:pt x="18441" y="21104"/>
                  <a:pt x="18276" y="21300"/>
                </a:cubicBezTo>
                <a:cubicBezTo>
                  <a:pt x="18110" y="21502"/>
                  <a:pt x="17904" y="21599"/>
                  <a:pt x="17653" y="21599"/>
                </a:cubicBezTo>
                <a:lnTo>
                  <a:pt x="12809" y="21599"/>
                </a:lnTo>
                <a:lnTo>
                  <a:pt x="12809" y="14736"/>
                </a:lnTo>
                <a:lnTo>
                  <a:pt x="8772" y="14736"/>
                </a:lnTo>
                <a:lnTo>
                  <a:pt x="8772" y="21599"/>
                </a:lnTo>
                <a:lnTo>
                  <a:pt x="3928" y="21599"/>
                </a:lnTo>
                <a:cubicBezTo>
                  <a:pt x="3677" y="21599"/>
                  <a:pt x="3468" y="21502"/>
                  <a:pt x="3303" y="21300"/>
                </a:cubicBezTo>
                <a:cubicBezTo>
                  <a:pt x="3140" y="21104"/>
                  <a:pt x="3056" y="20854"/>
                  <a:pt x="3056" y="20551"/>
                </a:cubicBezTo>
                <a:lnTo>
                  <a:pt x="3056" y="11977"/>
                </a:lnTo>
                <a:lnTo>
                  <a:pt x="10788" y="4356"/>
                </a:lnTo>
                <a:lnTo>
                  <a:pt x="18523" y="119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76184" tIns="76184" rIns="76184" bIns="76184" anchor="ctr"/>
          <a:lstStyle/>
          <a:p>
            <a:pPr defTabSz="685646">
              <a:defRPr/>
            </a:pPr>
            <a:endParaRPr lang="es-ES" sz="495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2937734" y="1840186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937734" y="300771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937734" y="414542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666837" y="1840186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666837" y="300771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666837" y="414542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7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8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研究思路与方法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976582" y="2177714"/>
            <a:ext cx="274932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976582" y="3381948"/>
            <a:ext cx="274932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976582" y="4600920"/>
            <a:ext cx="274932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666837" y="2177714"/>
            <a:ext cx="274932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666837" y="3381948"/>
            <a:ext cx="274932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666837" y="4600920"/>
            <a:ext cx="274932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855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867" y="1513231"/>
            <a:ext cx="1784479" cy="2028489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5002462" y="1878135"/>
            <a:ext cx="21870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Bodoni MT" panose="02070603080606020203" pitchFamily="18" charset="0"/>
              </a:rPr>
              <a:t>03</a:t>
            </a:r>
            <a:endParaRPr lang="zh-CN" altLang="en-US" sz="11500" dirty="0">
              <a:latin typeface="Bodoni MT" panose="02070603080606020203" pitchFamily="18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3332480" y="3286107"/>
            <a:ext cx="5527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/>
              <a:t>研究成果与运用</a:t>
            </a: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>
            <a:off x="4278470" y="4227223"/>
            <a:ext cx="363506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 txBox="1"/>
          <p:nvPr/>
        </p:nvSpPr>
        <p:spPr>
          <a:xfrm>
            <a:off x="4516582" y="4259668"/>
            <a:ext cx="315883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20223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19000068">
            <a:off x="5233277" y="2489054"/>
            <a:ext cx="1859821" cy="1859821"/>
          </a:xfrm>
          <a:custGeom>
            <a:avLst/>
            <a:gdLst>
              <a:gd name="connsiteX0" fmla="*/ 1300480 w 1300480"/>
              <a:gd name="connsiteY0" fmla="*/ 0 h 1300480"/>
              <a:gd name="connsiteX1" fmla="*/ 1300480 w 1300480"/>
              <a:gd name="connsiteY1" fmla="*/ 650240 h 1300480"/>
              <a:gd name="connsiteX2" fmla="*/ 650240 w 1300480"/>
              <a:gd name="connsiteY2" fmla="*/ 1300480 h 1300480"/>
              <a:gd name="connsiteX3" fmla="*/ 519194 w 1300480"/>
              <a:gd name="connsiteY3" fmla="*/ 1287269 h 1300480"/>
              <a:gd name="connsiteX4" fmla="*/ 498335 w 1300480"/>
              <a:gd name="connsiteY4" fmla="*/ 1280795 h 1300480"/>
              <a:gd name="connsiteX5" fmla="*/ 492365 w 1300480"/>
              <a:gd name="connsiteY5" fmla="*/ 1233151 h 1300480"/>
              <a:gd name="connsiteX6" fmla="*/ 339575 w 1300480"/>
              <a:gd name="connsiteY6" fmla="*/ 965087 h 1300480"/>
              <a:gd name="connsiteX7" fmla="*/ 63075 w 1300480"/>
              <a:gd name="connsiteY7" fmla="*/ 828154 h 1300480"/>
              <a:gd name="connsiteX8" fmla="*/ 27014 w 1300480"/>
              <a:gd name="connsiteY8" fmla="*/ 825754 h 1300480"/>
              <a:gd name="connsiteX9" fmla="*/ 13211 w 1300480"/>
              <a:gd name="connsiteY9" fmla="*/ 781286 h 1300480"/>
              <a:gd name="connsiteX10" fmla="*/ 0 w 1300480"/>
              <a:gd name="connsiteY10" fmla="*/ 650240 h 1300480"/>
              <a:gd name="connsiteX11" fmla="*/ 650240 w 1300480"/>
              <a:gd name="connsiteY11" fmla="*/ 0 h 1300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00480" h="1300480">
                <a:moveTo>
                  <a:pt x="1300480" y="0"/>
                </a:moveTo>
                <a:lnTo>
                  <a:pt x="1300480" y="650240"/>
                </a:lnTo>
                <a:cubicBezTo>
                  <a:pt x="1300480" y="1009358"/>
                  <a:pt x="1009358" y="1300480"/>
                  <a:pt x="650240" y="1300480"/>
                </a:cubicBezTo>
                <a:cubicBezTo>
                  <a:pt x="605350" y="1300480"/>
                  <a:pt x="561523" y="1295931"/>
                  <a:pt x="519194" y="1287269"/>
                </a:cubicBezTo>
                <a:lnTo>
                  <a:pt x="498335" y="1280795"/>
                </a:lnTo>
                <a:lnTo>
                  <a:pt x="492365" y="1233151"/>
                </a:lnTo>
                <a:cubicBezTo>
                  <a:pt x="470145" y="1133953"/>
                  <a:pt x="419084" y="1040098"/>
                  <a:pt x="339575" y="965087"/>
                </a:cubicBezTo>
                <a:cubicBezTo>
                  <a:pt x="260066" y="890077"/>
                  <a:pt x="163399" y="844564"/>
                  <a:pt x="63075" y="828154"/>
                </a:cubicBezTo>
                <a:lnTo>
                  <a:pt x="27014" y="825754"/>
                </a:lnTo>
                <a:lnTo>
                  <a:pt x="13211" y="781286"/>
                </a:lnTo>
                <a:cubicBezTo>
                  <a:pt x="4549" y="738957"/>
                  <a:pt x="0" y="695130"/>
                  <a:pt x="0" y="650240"/>
                </a:cubicBezTo>
                <a:cubicBezTo>
                  <a:pt x="0" y="291122"/>
                  <a:pt x="291122" y="0"/>
                  <a:pt x="65024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3600068">
            <a:off x="4303516" y="4078748"/>
            <a:ext cx="1666311" cy="1653407"/>
          </a:xfrm>
          <a:custGeom>
            <a:avLst/>
            <a:gdLst>
              <a:gd name="connsiteX0" fmla="*/ 1110029 w 1300480"/>
              <a:gd name="connsiteY0" fmla="*/ 1110029 h 1290409"/>
              <a:gd name="connsiteX1" fmla="*/ 781286 w 1300480"/>
              <a:gd name="connsiteY1" fmla="*/ 1287269 h 1290409"/>
              <a:gd name="connsiteX2" fmla="*/ 750144 w 1300480"/>
              <a:gd name="connsiteY2" fmla="*/ 1290409 h 1290409"/>
              <a:gd name="connsiteX3" fmla="*/ 752572 w 1300480"/>
              <a:gd name="connsiteY3" fmla="*/ 1281246 h 1290409"/>
              <a:gd name="connsiteX4" fmla="*/ 584677 w 1300480"/>
              <a:gd name="connsiteY4" fmla="*/ 784319 h 1290409"/>
              <a:gd name="connsiteX5" fmla="*/ 78823 w 1300480"/>
              <a:gd name="connsiteY5" fmla="*/ 645622 h 1290409"/>
              <a:gd name="connsiteX6" fmla="*/ 2075 w 1300480"/>
              <a:gd name="connsiteY6" fmla="*/ 670819 h 1290409"/>
              <a:gd name="connsiteX7" fmla="*/ 0 w 1300480"/>
              <a:gd name="connsiteY7" fmla="*/ 650240 h 1290409"/>
              <a:gd name="connsiteX8" fmla="*/ 650240 w 1300480"/>
              <a:gd name="connsiteY8" fmla="*/ 0 h 1290409"/>
              <a:gd name="connsiteX9" fmla="*/ 1300480 w 1300480"/>
              <a:gd name="connsiteY9" fmla="*/ 0 h 1290409"/>
              <a:gd name="connsiteX10" fmla="*/ 1300480 w 1300480"/>
              <a:gd name="connsiteY10" fmla="*/ 650240 h 1290409"/>
              <a:gd name="connsiteX11" fmla="*/ 1110029 w 1300480"/>
              <a:gd name="connsiteY11" fmla="*/ 1110029 h 1290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00480" h="1290409">
                <a:moveTo>
                  <a:pt x="1110029" y="1110029"/>
                </a:moveTo>
                <a:cubicBezTo>
                  <a:pt x="1021777" y="1198282"/>
                  <a:pt x="908273" y="1261284"/>
                  <a:pt x="781286" y="1287269"/>
                </a:cubicBezTo>
                <a:lnTo>
                  <a:pt x="750144" y="1290409"/>
                </a:lnTo>
                <a:lnTo>
                  <a:pt x="752572" y="1281246"/>
                </a:lnTo>
                <a:cubicBezTo>
                  <a:pt x="781514" y="1104305"/>
                  <a:pt x="724907" y="916615"/>
                  <a:pt x="584677" y="784319"/>
                </a:cubicBezTo>
                <a:cubicBezTo>
                  <a:pt x="444446" y="652024"/>
                  <a:pt x="253780" y="606433"/>
                  <a:pt x="78823" y="645622"/>
                </a:cubicBezTo>
                <a:lnTo>
                  <a:pt x="2075" y="670819"/>
                </a:lnTo>
                <a:lnTo>
                  <a:pt x="0" y="650240"/>
                </a:lnTo>
                <a:cubicBezTo>
                  <a:pt x="0" y="291122"/>
                  <a:pt x="291122" y="0"/>
                  <a:pt x="650240" y="0"/>
                </a:cubicBezTo>
                <a:lnTo>
                  <a:pt x="1300480" y="0"/>
                </a:lnTo>
                <a:lnTo>
                  <a:pt x="1300480" y="650240"/>
                </a:lnTo>
                <a:cubicBezTo>
                  <a:pt x="1300480" y="829799"/>
                  <a:pt x="1227700" y="992359"/>
                  <a:pt x="1110029" y="111002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2800068">
            <a:off x="6347768" y="4058037"/>
            <a:ext cx="1658524" cy="1659196"/>
          </a:xfrm>
          <a:custGeom>
            <a:avLst/>
            <a:gdLst>
              <a:gd name="connsiteX0" fmla="*/ 187428 w 1297457"/>
              <a:gd name="connsiteY0" fmla="*/ 190451 h 1297983"/>
              <a:gd name="connsiteX1" fmla="*/ 647217 w 1297457"/>
              <a:gd name="connsiteY1" fmla="*/ 0 h 1297983"/>
              <a:gd name="connsiteX2" fmla="*/ 1297457 w 1297457"/>
              <a:gd name="connsiteY2" fmla="*/ 0 h 1297983"/>
              <a:gd name="connsiteX3" fmla="*/ 1297457 w 1297457"/>
              <a:gd name="connsiteY3" fmla="*/ 650240 h 1297983"/>
              <a:gd name="connsiteX4" fmla="*/ 778263 w 1297457"/>
              <a:gd name="connsiteY4" fmla="*/ 1287270 h 1297983"/>
              <a:gd name="connsiteX5" fmla="*/ 671984 w 1297457"/>
              <a:gd name="connsiteY5" fmla="*/ 1297983 h 1297983"/>
              <a:gd name="connsiteX6" fmla="*/ 693500 w 1297457"/>
              <a:gd name="connsiteY6" fmla="*/ 1216780 h 1297983"/>
              <a:gd name="connsiteX7" fmla="*/ 531994 w 1297457"/>
              <a:gd name="connsiteY7" fmla="*/ 738765 h 1297983"/>
              <a:gd name="connsiteX8" fmla="*/ 45393 w 1297457"/>
              <a:gd name="connsiteY8" fmla="*/ 605347 h 1297983"/>
              <a:gd name="connsiteX9" fmla="*/ 0 w 1297457"/>
              <a:gd name="connsiteY9" fmla="*/ 620249 h 1297983"/>
              <a:gd name="connsiteX10" fmla="*/ 10188 w 1297457"/>
              <a:gd name="connsiteY10" fmla="*/ 519194 h 1297983"/>
              <a:gd name="connsiteX11" fmla="*/ 187428 w 1297457"/>
              <a:gd name="connsiteY11" fmla="*/ 190451 h 129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97457" h="1297983">
                <a:moveTo>
                  <a:pt x="187428" y="190451"/>
                </a:moveTo>
                <a:cubicBezTo>
                  <a:pt x="305098" y="72780"/>
                  <a:pt x="467658" y="0"/>
                  <a:pt x="647217" y="0"/>
                </a:cubicBezTo>
                <a:lnTo>
                  <a:pt x="1297457" y="0"/>
                </a:lnTo>
                <a:lnTo>
                  <a:pt x="1297457" y="650240"/>
                </a:lnTo>
                <a:cubicBezTo>
                  <a:pt x="1297457" y="964468"/>
                  <a:pt x="1074567" y="1226637"/>
                  <a:pt x="778263" y="1287270"/>
                </a:cubicBezTo>
                <a:lnTo>
                  <a:pt x="671984" y="1297983"/>
                </a:lnTo>
                <a:lnTo>
                  <a:pt x="693500" y="1216780"/>
                </a:lnTo>
                <a:cubicBezTo>
                  <a:pt x="721341" y="1046573"/>
                  <a:pt x="666888" y="866026"/>
                  <a:pt x="531994" y="738765"/>
                </a:cubicBezTo>
                <a:cubicBezTo>
                  <a:pt x="397100" y="611504"/>
                  <a:pt x="213691" y="567649"/>
                  <a:pt x="45393" y="605347"/>
                </a:cubicBezTo>
                <a:lnTo>
                  <a:pt x="0" y="620249"/>
                </a:lnTo>
                <a:lnTo>
                  <a:pt x="10188" y="519194"/>
                </a:lnTo>
                <a:cubicBezTo>
                  <a:pt x="36173" y="392207"/>
                  <a:pt x="99175" y="278704"/>
                  <a:pt x="187428" y="190451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1903291" y="4497075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8624268" y="4497075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5330965" y="1119393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47314" y="4665839"/>
            <a:ext cx="505145" cy="499907"/>
          </a:xfrm>
          <a:custGeom>
            <a:avLst/>
            <a:gdLst>
              <a:gd name="T0" fmla="*/ 0 w 490"/>
              <a:gd name="T1" fmla="*/ 456 h 485"/>
              <a:gd name="T2" fmla="*/ 246 w 490"/>
              <a:gd name="T3" fmla="*/ 485 h 485"/>
              <a:gd name="T4" fmla="*/ 275 w 490"/>
              <a:gd name="T5" fmla="*/ 416 h 485"/>
              <a:gd name="T6" fmla="*/ 151 w 490"/>
              <a:gd name="T7" fmla="*/ 467 h 485"/>
              <a:gd name="T8" fmla="*/ 144 w 490"/>
              <a:gd name="T9" fmla="*/ 394 h 485"/>
              <a:gd name="T10" fmla="*/ 153 w 490"/>
              <a:gd name="T11" fmla="*/ 375 h 485"/>
              <a:gd name="T12" fmla="*/ 126 w 490"/>
              <a:gd name="T13" fmla="*/ 374 h 485"/>
              <a:gd name="T14" fmla="*/ 123 w 490"/>
              <a:gd name="T15" fmla="*/ 378 h 485"/>
              <a:gd name="T16" fmla="*/ 133 w 490"/>
              <a:gd name="T17" fmla="*/ 398 h 485"/>
              <a:gd name="T18" fmla="*/ 77 w 490"/>
              <a:gd name="T19" fmla="*/ 354 h 485"/>
              <a:gd name="T20" fmla="*/ 84 w 490"/>
              <a:gd name="T21" fmla="*/ 114 h 485"/>
              <a:gd name="T22" fmla="*/ 81 w 490"/>
              <a:gd name="T23" fmla="*/ 36 h 485"/>
              <a:gd name="T24" fmla="*/ 76 w 490"/>
              <a:gd name="T25" fmla="*/ 4 h 485"/>
              <a:gd name="T26" fmla="*/ 485 w 490"/>
              <a:gd name="T27" fmla="*/ 0 h 485"/>
              <a:gd name="T28" fmla="*/ 490 w 490"/>
              <a:gd name="T29" fmla="*/ 31 h 485"/>
              <a:gd name="T30" fmla="*/ 482 w 490"/>
              <a:gd name="T31" fmla="*/ 36 h 485"/>
              <a:gd name="T32" fmla="*/ 472 w 490"/>
              <a:gd name="T33" fmla="*/ 300 h 485"/>
              <a:gd name="T34" fmla="*/ 202 w 490"/>
              <a:gd name="T35" fmla="*/ 311 h 485"/>
              <a:gd name="T36" fmla="*/ 198 w 490"/>
              <a:gd name="T37" fmla="*/ 303 h 485"/>
              <a:gd name="T38" fmla="*/ 201 w 490"/>
              <a:gd name="T39" fmla="*/ 299 h 485"/>
              <a:gd name="T40" fmla="*/ 205 w 490"/>
              <a:gd name="T41" fmla="*/ 292 h 485"/>
              <a:gd name="T42" fmla="*/ 443 w 490"/>
              <a:gd name="T43" fmla="*/ 292 h 485"/>
              <a:gd name="T44" fmla="*/ 458 w 490"/>
              <a:gd name="T45" fmla="*/ 286 h 485"/>
              <a:gd name="T46" fmla="*/ 463 w 490"/>
              <a:gd name="T47" fmla="*/ 36 h 485"/>
              <a:gd name="T48" fmla="*/ 103 w 490"/>
              <a:gd name="T49" fmla="*/ 111 h 485"/>
              <a:gd name="T50" fmla="*/ 99 w 490"/>
              <a:gd name="T51" fmla="*/ 116 h 485"/>
              <a:gd name="T52" fmla="*/ 91 w 490"/>
              <a:gd name="T53" fmla="*/ 119 h 485"/>
              <a:gd name="T54" fmla="*/ 84 w 490"/>
              <a:gd name="T55" fmla="*/ 114 h 485"/>
              <a:gd name="T56" fmla="*/ 188 w 490"/>
              <a:gd name="T57" fmla="*/ 297 h 485"/>
              <a:gd name="T58" fmla="*/ 210 w 490"/>
              <a:gd name="T59" fmla="*/ 226 h 485"/>
              <a:gd name="T60" fmla="*/ 65 w 490"/>
              <a:gd name="T61" fmla="*/ 226 h 485"/>
              <a:gd name="T62" fmla="*/ 87 w 490"/>
              <a:gd name="T63" fmla="*/ 297 h 485"/>
              <a:gd name="T64" fmla="*/ 95 w 490"/>
              <a:gd name="T65" fmla="*/ 291 h 485"/>
              <a:gd name="T66" fmla="*/ 180 w 490"/>
              <a:gd name="T67" fmla="*/ 291 h 485"/>
              <a:gd name="T68" fmla="*/ 196 w 490"/>
              <a:gd name="T69" fmla="*/ 215 h 485"/>
              <a:gd name="T70" fmla="*/ 190 w 490"/>
              <a:gd name="T71" fmla="*/ 179 h 485"/>
              <a:gd name="T72" fmla="*/ 138 w 490"/>
              <a:gd name="T73" fmla="*/ 181 h 485"/>
              <a:gd name="T74" fmla="*/ 85 w 490"/>
              <a:gd name="T75" fmla="*/ 179 h 485"/>
              <a:gd name="T76" fmla="*/ 79 w 490"/>
              <a:gd name="T77" fmla="*/ 215 h 485"/>
              <a:gd name="T78" fmla="*/ 95 w 490"/>
              <a:gd name="T79" fmla="*/ 291 h 485"/>
              <a:gd name="T80" fmla="*/ 266 w 490"/>
              <a:gd name="T81" fmla="*/ 122 h 485"/>
              <a:gd name="T82" fmla="*/ 228 w 490"/>
              <a:gd name="T83" fmla="*/ 197 h 485"/>
              <a:gd name="T84" fmla="*/ 318 w 490"/>
              <a:gd name="T85" fmla="*/ 212 h 485"/>
              <a:gd name="T86" fmla="*/ 422 w 490"/>
              <a:gd name="T87" fmla="*/ 71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0" h="485">
                <a:moveTo>
                  <a:pt x="0" y="416"/>
                </a:moveTo>
                <a:cubicBezTo>
                  <a:pt x="0" y="429"/>
                  <a:pt x="0" y="442"/>
                  <a:pt x="0" y="456"/>
                </a:cubicBezTo>
                <a:cubicBezTo>
                  <a:pt x="0" y="472"/>
                  <a:pt x="13" y="485"/>
                  <a:pt x="30" y="485"/>
                </a:cubicBezTo>
                <a:cubicBezTo>
                  <a:pt x="102" y="485"/>
                  <a:pt x="174" y="485"/>
                  <a:pt x="246" y="485"/>
                </a:cubicBezTo>
                <a:cubicBezTo>
                  <a:pt x="262" y="485"/>
                  <a:pt x="275" y="472"/>
                  <a:pt x="275" y="456"/>
                </a:cubicBezTo>
                <a:cubicBezTo>
                  <a:pt x="275" y="416"/>
                  <a:pt x="275" y="416"/>
                  <a:pt x="275" y="416"/>
                </a:cubicBezTo>
                <a:cubicBezTo>
                  <a:pt x="275" y="384"/>
                  <a:pt x="242" y="364"/>
                  <a:pt x="198" y="354"/>
                </a:cubicBezTo>
                <a:cubicBezTo>
                  <a:pt x="185" y="407"/>
                  <a:pt x="172" y="426"/>
                  <a:pt x="151" y="467"/>
                </a:cubicBezTo>
                <a:cubicBezTo>
                  <a:pt x="143" y="398"/>
                  <a:pt x="143" y="398"/>
                  <a:pt x="143" y="398"/>
                </a:cubicBezTo>
                <a:cubicBezTo>
                  <a:pt x="143" y="396"/>
                  <a:pt x="144" y="395"/>
                  <a:pt x="144" y="394"/>
                </a:cubicBezTo>
                <a:cubicBezTo>
                  <a:pt x="153" y="378"/>
                  <a:pt x="153" y="378"/>
                  <a:pt x="153" y="378"/>
                </a:cubicBezTo>
                <a:cubicBezTo>
                  <a:pt x="153" y="377"/>
                  <a:pt x="153" y="376"/>
                  <a:pt x="153" y="375"/>
                </a:cubicBezTo>
                <a:cubicBezTo>
                  <a:pt x="152" y="374"/>
                  <a:pt x="151" y="374"/>
                  <a:pt x="150" y="374"/>
                </a:cubicBezTo>
                <a:cubicBezTo>
                  <a:pt x="142" y="374"/>
                  <a:pt x="134" y="374"/>
                  <a:pt x="126" y="374"/>
                </a:cubicBezTo>
                <a:cubicBezTo>
                  <a:pt x="125" y="374"/>
                  <a:pt x="124" y="374"/>
                  <a:pt x="123" y="375"/>
                </a:cubicBezTo>
                <a:cubicBezTo>
                  <a:pt x="123" y="376"/>
                  <a:pt x="123" y="377"/>
                  <a:pt x="123" y="378"/>
                </a:cubicBezTo>
                <a:cubicBezTo>
                  <a:pt x="132" y="394"/>
                  <a:pt x="132" y="394"/>
                  <a:pt x="132" y="394"/>
                </a:cubicBezTo>
                <a:cubicBezTo>
                  <a:pt x="132" y="395"/>
                  <a:pt x="133" y="396"/>
                  <a:pt x="133" y="398"/>
                </a:cubicBezTo>
                <a:cubicBezTo>
                  <a:pt x="125" y="468"/>
                  <a:pt x="125" y="468"/>
                  <a:pt x="125" y="468"/>
                </a:cubicBezTo>
                <a:cubicBezTo>
                  <a:pt x="103" y="426"/>
                  <a:pt x="90" y="408"/>
                  <a:pt x="77" y="354"/>
                </a:cubicBezTo>
                <a:cubicBezTo>
                  <a:pt x="33" y="364"/>
                  <a:pt x="0" y="384"/>
                  <a:pt x="0" y="416"/>
                </a:cubicBezTo>
                <a:close/>
                <a:moveTo>
                  <a:pt x="84" y="114"/>
                </a:moveTo>
                <a:cubicBezTo>
                  <a:pt x="84" y="36"/>
                  <a:pt x="84" y="36"/>
                  <a:pt x="84" y="36"/>
                </a:cubicBezTo>
                <a:cubicBezTo>
                  <a:pt x="81" y="36"/>
                  <a:pt x="81" y="36"/>
                  <a:pt x="81" y="36"/>
                </a:cubicBezTo>
                <a:cubicBezTo>
                  <a:pt x="79" y="36"/>
                  <a:pt x="76" y="34"/>
                  <a:pt x="76" y="31"/>
                </a:cubicBezTo>
                <a:cubicBezTo>
                  <a:pt x="76" y="4"/>
                  <a:pt x="76" y="4"/>
                  <a:pt x="76" y="4"/>
                </a:cubicBezTo>
                <a:cubicBezTo>
                  <a:pt x="76" y="2"/>
                  <a:pt x="79" y="0"/>
                  <a:pt x="81" y="0"/>
                </a:cubicBezTo>
                <a:cubicBezTo>
                  <a:pt x="216" y="0"/>
                  <a:pt x="351" y="0"/>
                  <a:pt x="485" y="0"/>
                </a:cubicBezTo>
                <a:cubicBezTo>
                  <a:pt x="488" y="0"/>
                  <a:pt x="490" y="2"/>
                  <a:pt x="490" y="4"/>
                </a:cubicBezTo>
                <a:cubicBezTo>
                  <a:pt x="490" y="31"/>
                  <a:pt x="490" y="31"/>
                  <a:pt x="490" y="31"/>
                </a:cubicBezTo>
                <a:cubicBezTo>
                  <a:pt x="490" y="34"/>
                  <a:pt x="488" y="36"/>
                  <a:pt x="485" y="36"/>
                </a:cubicBezTo>
                <a:cubicBezTo>
                  <a:pt x="482" y="36"/>
                  <a:pt x="482" y="36"/>
                  <a:pt x="482" y="36"/>
                </a:cubicBezTo>
                <a:cubicBezTo>
                  <a:pt x="482" y="276"/>
                  <a:pt x="482" y="276"/>
                  <a:pt x="482" y="276"/>
                </a:cubicBezTo>
                <a:cubicBezTo>
                  <a:pt x="482" y="286"/>
                  <a:pt x="478" y="294"/>
                  <a:pt x="472" y="300"/>
                </a:cubicBezTo>
                <a:cubicBezTo>
                  <a:pt x="466" y="307"/>
                  <a:pt x="457" y="311"/>
                  <a:pt x="448" y="311"/>
                </a:cubicBezTo>
                <a:cubicBezTo>
                  <a:pt x="202" y="311"/>
                  <a:pt x="202" y="311"/>
                  <a:pt x="202" y="311"/>
                </a:cubicBezTo>
                <a:cubicBezTo>
                  <a:pt x="192" y="311"/>
                  <a:pt x="192" y="311"/>
                  <a:pt x="192" y="311"/>
                </a:cubicBezTo>
                <a:cubicBezTo>
                  <a:pt x="198" y="303"/>
                  <a:pt x="198" y="303"/>
                  <a:pt x="198" y="303"/>
                </a:cubicBezTo>
                <a:cubicBezTo>
                  <a:pt x="199" y="301"/>
                  <a:pt x="200" y="300"/>
                  <a:pt x="201" y="299"/>
                </a:cubicBezTo>
                <a:cubicBezTo>
                  <a:pt x="201" y="299"/>
                  <a:pt x="201" y="299"/>
                  <a:pt x="201" y="299"/>
                </a:cubicBezTo>
                <a:cubicBezTo>
                  <a:pt x="202" y="297"/>
                  <a:pt x="203" y="296"/>
                  <a:pt x="204" y="294"/>
                </a:cubicBezTo>
                <a:cubicBezTo>
                  <a:pt x="205" y="292"/>
                  <a:pt x="205" y="292"/>
                  <a:pt x="205" y="292"/>
                </a:cubicBezTo>
                <a:cubicBezTo>
                  <a:pt x="208" y="292"/>
                  <a:pt x="208" y="292"/>
                  <a:pt x="208" y="292"/>
                </a:cubicBezTo>
                <a:cubicBezTo>
                  <a:pt x="443" y="292"/>
                  <a:pt x="443" y="292"/>
                  <a:pt x="443" y="292"/>
                </a:cubicBezTo>
                <a:cubicBezTo>
                  <a:pt x="449" y="292"/>
                  <a:pt x="454" y="290"/>
                  <a:pt x="458" y="286"/>
                </a:cubicBezTo>
                <a:cubicBezTo>
                  <a:pt x="458" y="286"/>
                  <a:pt x="458" y="286"/>
                  <a:pt x="458" y="286"/>
                </a:cubicBezTo>
                <a:cubicBezTo>
                  <a:pt x="461" y="282"/>
                  <a:pt x="463" y="277"/>
                  <a:pt x="463" y="272"/>
                </a:cubicBezTo>
                <a:cubicBezTo>
                  <a:pt x="463" y="36"/>
                  <a:pt x="463" y="36"/>
                  <a:pt x="463" y="36"/>
                </a:cubicBezTo>
                <a:cubicBezTo>
                  <a:pt x="103" y="36"/>
                  <a:pt x="103" y="36"/>
                  <a:pt x="103" y="36"/>
                </a:cubicBezTo>
                <a:cubicBezTo>
                  <a:pt x="103" y="111"/>
                  <a:pt x="103" y="111"/>
                  <a:pt x="103" y="111"/>
                </a:cubicBezTo>
                <a:cubicBezTo>
                  <a:pt x="103" y="115"/>
                  <a:pt x="103" y="115"/>
                  <a:pt x="103" y="115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8" y="117"/>
                  <a:pt x="96" y="117"/>
                  <a:pt x="95" y="117"/>
                </a:cubicBezTo>
                <a:cubicBezTo>
                  <a:pt x="94" y="118"/>
                  <a:pt x="92" y="118"/>
                  <a:pt x="91" y="119"/>
                </a:cubicBezTo>
                <a:cubicBezTo>
                  <a:pt x="84" y="122"/>
                  <a:pt x="84" y="122"/>
                  <a:pt x="84" y="122"/>
                </a:cubicBezTo>
                <a:cubicBezTo>
                  <a:pt x="84" y="114"/>
                  <a:pt x="84" y="114"/>
                  <a:pt x="84" y="114"/>
                </a:cubicBezTo>
                <a:close/>
                <a:moveTo>
                  <a:pt x="138" y="329"/>
                </a:moveTo>
                <a:cubicBezTo>
                  <a:pt x="156" y="329"/>
                  <a:pt x="174" y="316"/>
                  <a:pt x="188" y="297"/>
                </a:cubicBezTo>
                <a:cubicBezTo>
                  <a:pt x="201" y="279"/>
                  <a:pt x="210" y="255"/>
                  <a:pt x="210" y="232"/>
                </a:cubicBezTo>
                <a:cubicBezTo>
                  <a:pt x="210" y="230"/>
                  <a:pt x="210" y="228"/>
                  <a:pt x="210" y="226"/>
                </a:cubicBezTo>
                <a:cubicBezTo>
                  <a:pt x="210" y="169"/>
                  <a:pt x="220" y="124"/>
                  <a:pt x="138" y="124"/>
                </a:cubicBezTo>
                <a:cubicBezTo>
                  <a:pt x="55" y="124"/>
                  <a:pt x="65" y="169"/>
                  <a:pt x="65" y="226"/>
                </a:cubicBezTo>
                <a:cubicBezTo>
                  <a:pt x="65" y="228"/>
                  <a:pt x="65" y="230"/>
                  <a:pt x="65" y="232"/>
                </a:cubicBezTo>
                <a:cubicBezTo>
                  <a:pt x="65" y="255"/>
                  <a:pt x="74" y="279"/>
                  <a:pt x="87" y="297"/>
                </a:cubicBezTo>
                <a:cubicBezTo>
                  <a:pt x="101" y="316"/>
                  <a:pt x="119" y="329"/>
                  <a:pt x="138" y="329"/>
                </a:cubicBezTo>
                <a:close/>
                <a:moveTo>
                  <a:pt x="95" y="291"/>
                </a:moveTo>
                <a:cubicBezTo>
                  <a:pt x="107" y="308"/>
                  <a:pt x="123" y="319"/>
                  <a:pt x="138" y="319"/>
                </a:cubicBezTo>
                <a:cubicBezTo>
                  <a:pt x="152" y="319"/>
                  <a:pt x="168" y="308"/>
                  <a:pt x="180" y="291"/>
                </a:cubicBezTo>
                <a:cubicBezTo>
                  <a:pt x="192" y="275"/>
                  <a:pt x="200" y="253"/>
                  <a:pt x="200" y="232"/>
                </a:cubicBezTo>
                <a:cubicBezTo>
                  <a:pt x="196" y="215"/>
                  <a:pt x="196" y="215"/>
                  <a:pt x="196" y="215"/>
                </a:cubicBezTo>
                <a:cubicBezTo>
                  <a:pt x="195" y="209"/>
                  <a:pt x="195" y="203"/>
                  <a:pt x="194" y="198"/>
                </a:cubicBezTo>
                <a:cubicBezTo>
                  <a:pt x="194" y="191"/>
                  <a:pt x="194" y="185"/>
                  <a:pt x="190" y="179"/>
                </a:cubicBezTo>
                <a:cubicBezTo>
                  <a:pt x="184" y="171"/>
                  <a:pt x="174" y="174"/>
                  <a:pt x="163" y="177"/>
                </a:cubicBezTo>
                <a:cubicBezTo>
                  <a:pt x="155" y="179"/>
                  <a:pt x="147" y="181"/>
                  <a:pt x="138" y="181"/>
                </a:cubicBezTo>
                <a:cubicBezTo>
                  <a:pt x="128" y="181"/>
                  <a:pt x="120" y="179"/>
                  <a:pt x="112" y="177"/>
                </a:cubicBezTo>
                <a:cubicBezTo>
                  <a:pt x="101" y="174"/>
                  <a:pt x="91" y="171"/>
                  <a:pt x="85" y="179"/>
                </a:cubicBezTo>
                <a:cubicBezTo>
                  <a:pt x="81" y="185"/>
                  <a:pt x="81" y="191"/>
                  <a:pt x="81" y="198"/>
                </a:cubicBezTo>
                <a:cubicBezTo>
                  <a:pt x="81" y="203"/>
                  <a:pt x="80" y="209"/>
                  <a:pt x="79" y="215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5" y="253"/>
                  <a:pt x="83" y="275"/>
                  <a:pt x="95" y="291"/>
                </a:cubicBezTo>
                <a:close/>
                <a:moveTo>
                  <a:pt x="318" y="174"/>
                </a:moveTo>
                <a:cubicBezTo>
                  <a:pt x="314" y="170"/>
                  <a:pt x="266" y="122"/>
                  <a:pt x="266" y="122"/>
                </a:cubicBezTo>
                <a:cubicBezTo>
                  <a:pt x="225" y="163"/>
                  <a:pt x="225" y="163"/>
                  <a:pt x="225" y="163"/>
                </a:cubicBezTo>
                <a:cubicBezTo>
                  <a:pt x="227" y="174"/>
                  <a:pt x="228" y="186"/>
                  <a:pt x="228" y="197"/>
                </a:cubicBezTo>
                <a:cubicBezTo>
                  <a:pt x="266" y="159"/>
                  <a:pt x="266" y="159"/>
                  <a:pt x="266" y="159"/>
                </a:cubicBezTo>
                <a:cubicBezTo>
                  <a:pt x="318" y="212"/>
                  <a:pt x="318" y="212"/>
                  <a:pt x="318" y="212"/>
                </a:cubicBezTo>
                <a:cubicBezTo>
                  <a:pt x="359" y="171"/>
                  <a:pt x="400" y="130"/>
                  <a:pt x="440" y="89"/>
                </a:cubicBezTo>
                <a:cubicBezTo>
                  <a:pt x="453" y="77"/>
                  <a:pt x="434" y="59"/>
                  <a:pt x="422" y="71"/>
                </a:cubicBezTo>
                <a:lnTo>
                  <a:pt x="318" y="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5818171" y="2959811"/>
            <a:ext cx="628684" cy="668379"/>
            <a:chOff x="4542090" y="4445000"/>
            <a:chExt cx="628684" cy="668379"/>
          </a:xfrm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6906" y="4445000"/>
              <a:ext cx="36515" cy="93668"/>
            </a:xfrm>
            <a:custGeom>
              <a:avLst/>
              <a:gdLst>
                <a:gd name="T0" fmla="*/ 15 w 29"/>
                <a:gd name="T1" fmla="*/ 75 h 75"/>
                <a:gd name="T2" fmla="*/ 0 w 29"/>
                <a:gd name="T3" fmla="*/ 61 h 75"/>
                <a:gd name="T4" fmla="*/ 0 w 29"/>
                <a:gd name="T5" fmla="*/ 15 h 75"/>
                <a:gd name="T6" fmla="*/ 15 w 29"/>
                <a:gd name="T7" fmla="*/ 0 h 75"/>
                <a:gd name="T8" fmla="*/ 29 w 29"/>
                <a:gd name="T9" fmla="*/ 15 h 75"/>
                <a:gd name="T10" fmla="*/ 29 w 29"/>
                <a:gd name="T11" fmla="*/ 61 h 75"/>
                <a:gd name="T12" fmla="*/ 15 w 29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5">
                  <a:moveTo>
                    <a:pt x="15" y="75"/>
                  </a:moveTo>
                  <a:cubicBezTo>
                    <a:pt x="7" y="75"/>
                    <a:pt x="0" y="69"/>
                    <a:pt x="0" y="6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9"/>
                    <a:pt x="23" y="75"/>
                    <a:pt x="15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5557" y="4477281"/>
              <a:ext cx="70383" cy="88905"/>
            </a:xfrm>
            <a:custGeom>
              <a:avLst/>
              <a:gdLst>
                <a:gd name="T0" fmla="*/ 39 w 56"/>
                <a:gd name="T1" fmla="*/ 71 h 71"/>
                <a:gd name="T2" fmla="*/ 27 w 56"/>
                <a:gd name="T3" fmla="*/ 64 h 71"/>
                <a:gd name="T4" fmla="*/ 4 w 56"/>
                <a:gd name="T5" fmla="*/ 24 h 71"/>
                <a:gd name="T6" fmla="*/ 9 w 56"/>
                <a:gd name="T7" fmla="*/ 4 h 71"/>
                <a:gd name="T8" fmla="*/ 29 w 56"/>
                <a:gd name="T9" fmla="*/ 9 h 71"/>
                <a:gd name="T10" fmla="*/ 52 w 56"/>
                <a:gd name="T11" fmla="*/ 50 h 71"/>
                <a:gd name="T12" fmla="*/ 47 w 56"/>
                <a:gd name="T13" fmla="*/ 69 h 71"/>
                <a:gd name="T14" fmla="*/ 39 w 56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71">
                  <a:moveTo>
                    <a:pt x="39" y="71"/>
                  </a:moveTo>
                  <a:cubicBezTo>
                    <a:pt x="34" y="71"/>
                    <a:pt x="30" y="69"/>
                    <a:pt x="27" y="6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0" y="17"/>
                    <a:pt x="2" y="8"/>
                    <a:pt x="9" y="4"/>
                  </a:cubicBezTo>
                  <a:cubicBezTo>
                    <a:pt x="16" y="0"/>
                    <a:pt x="25" y="3"/>
                    <a:pt x="29" y="9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6" y="57"/>
                    <a:pt x="53" y="65"/>
                    <a:pt x="47" y="69"/>
                  </a:cubicBezTo>
                  <a:cubicBezTo>
                    <a:pt x="44" y="71"/>
                    <a:pt x="42" y="71"/>
                    <a:pt x="39" y="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3367" y="4582063"/>
              <a:ext cx="91022" cy="67738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10 w 73"/>
                <a:gd name="T5" fmla="*/ 29 h 54"/>
                <a:gd name="T6" fmla="*/ 4 w 73"/>
                <a:gd name="T7" fmla="*/ 10 h 54"/>
                <a:gd name="T8" fmla="*/ 24 w 73"/>
                <a:gd name="T9" fmla="*/ 4 h 54"/>
                <a:gd name="T10" fmla="*/ 64 w 73"/>
                <a:gd name="T11" fmla="*/ 27 h 54"/>
                <a:gd name="T12" fmla="*/ 70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5" y="54"/>
                    <a:pt x="52" y="54"/>
                    <a:pt x="50" y="52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" y="25"/>
                    <a:pt x="0" y="16"/>
                    <a:pt x="4" y="10"/>
                  </a:cubicBezTo>
                  <a:cubicBezTo>
                    <a:pt x="8" y="3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70" y="47"/>
                  </a:cubicBezTo>
                  <a:cubicBezTo>
                    <a:pt x="67" y="52"/>
                    <a:pt x="62" y="54"/>
                    <a:pt x="57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2090" y="4732355"/>
              <a:ext cx="93668" cy="35986"/>
            </a:xfrm>
            <a:custGeom>
              <a:avLst/>
              <a:gdLst>
                <a:gd name="T0" fmla="*/ 61 w 75"/>
                <a:gd name="T1" fmla="*/ 29 h 29"/>
                <a:gd name="T2" fmla="*/ 14 w 75"/>
                <a:gd name="T3" fmla="*/ 29 h 29"/>
                <a:gd name="T4" fmla="*/ 0 w 75"/>
                <a:gd name="T5" fmla="*/ 14 h 29"/>
                <a:gd name="T6" fmla="*/ 14 w 75"/>
                <a:gd name="T7" fmla="*/ 0 h 29"/>
                <a:gd name="T8" fmla="*/ 61 w 75"/>
                <a:gd name="T9" fmla="*/ 0 h 29"/>
                <a:gd name="T10" fmla="*/ 75 w 75"/>
                <a:gd name="T11" fmla="*/ 14 h 29"/>
                <a:gd name="T12" fmla="*/ 61 w 75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29">
                  <a:moveTo>
                    <a:pt x="61" y="29"/>
                  </a:moveTo>
                  <a:cubicBezTo>
                    <a:pt x="14" y="29"/>
                    <a:pt x="14" y="29"/>
                    <a:pt x="14" y="29"/>
                  </a:cubicBezTo>
                  <a:cubicBezTo>
                    <a:pt x="6" y="29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5" y="6"/>
                    <a:pt x="75" y="14"/>
                  </a:cubicBezTo>
                  <a:cubicBezTo>
                    <a:pt x="75" y="22"/>
                    <a:pt x="69" y="29"/>
                    <a:pt x="61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74371" y="4849838"/>
              <a:ext cx="91551" cy="67208"/>
            </a:xfrm>
            <a:custGeom>
              <a:avLst/>
              <a:gdLst>
                <a:gd name="T0" fmla="*/ 16 w 73"/>
                <a:gd name="T1" fmla="*/ 54 h 54"/>
                <a:gd name="T2" fmla="*/ 4 w 73"/>
                <a:gd name="T3" fmla="*/ 47 h 54"/>
                <a:gd name="T4" fmla="*/ 9 w 73"/>
                <a:gd name="T5" fmla="*/ 27 h 54"/>
                <a:gd name="T6" fmla="*/ 49 w 73"/>
                <a:gd name="T7" fmla="*/ 4 h 54"/>
                <a:gd name="T8" fmla="*/ 69 w 73"/>
                <a:gd name="T9" fmla="*/ 9 h 54"/>
                <a:gd name="T10" fmla="*/ 64 w 73"/>
                <a:gd name="T11" fmla="*/ 29 h 54"/>
                <a:gd name="T12" fmla="*/ 24 w 73"/>
                <a:gd name="T13" fmla="*/ 52 h 54"/>
                <a:gd name="T14" fmla="*/ 16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16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2" y="31"/>
                    <a:pt x="9" y="27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6" y="0"/>
                    <a:pt x="65" y="2"/>
                    <a:pt x="69" y="9"/>
                  </a:cubicBezTo>
                  <a:cubicBezTo>
                    <a:pt x="73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1" y="53"/>
                    <a:pt x="19" y="54"/>
                    <a:pt x="16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36887" y="4865714"/>
              <a:ext cx="91551" cy="67738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9 w 73"/>
                <a:gd name="T5" fmla="*/ 29 h 54"/>
                <a:gd name="T6" fmla="*/ 4 w 73"/>
                <a:gd name="T7" fmla="*/ 9 h 54"/>
                <a:gd name="T8" fmla="*/ 24 w 73"/>
                <a:gd name="T9" fmla="*/ 4 h 54"/>
                <a:gd name="T10" fmla="*/ 64 w 73"/>
                <a:gd name="T11" fmla="*/ 27 h 54"/>
                <a:gd name="T12" fmla="*/ 69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4" y="54"/>
                    <a:pt x="52" y="53"/>
                    <a:pt x="50" y="5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0" y="16"/>
                    <a:pt x="4" y="9"/>
                  </a:cubicBezTo>
                  <a:cubicBezTo>
                    <a:pt x="8" y="2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69" y="47"/>
                  </a:cubicBezTo>
                  <a:cubicBezTo>
                    <a:pt x="67" y="51"/>
                    <a:pt x="62" y="54"/>
                    <a:pt x="57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6048" y="4749819"/>
              <a:ext cx="94726" cy="35986"/>
            </a:xfrm>
            <a:custGeom>
              <a:avLst/>
              <a:gdLst>
                <a:gd name="T0" fmla="*/ 61 w 76"/>
                <a:gd name="T1" fmla="*/ 29 h 29"/>
                <a:gd name="T2" fmla="*/ 15 w 76"/>
                <a:gd name="T3" fmla="*/ 29 h 29"/>
                <a:gd name="T4" fmla="*/ 0 w 76"/>
                <a:gd name="T5" fmla="*/ 15 h 29"/>
                <a:gd name="T6" fmla="*/ 15 w 76"/>
                <a:gd name="T7" fmla="*/ 0 h 29"/>
                <a:gd name="T8" fmla="*/ 61 w 76"/>
                <a:gd name="T9" fmla="*/ 0 h 29"/>
                <a:gd name="T10" fmla="*/ 76 w 76"/>
                <a:gd name="T11" fmla="*/ 15 h 29"/>
                <a:gd name="T12" fmla="*/ 61 w 76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9">
                  <a:moveTo>
                    <a:pt x="61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6" y="7"/>
                    <a:pt x="76" y="15"/>
                  </a:cubicBezTo>
                  <a:cubicBezTo>
                    <a:pt x="76" y="23"/>
                    <a:pt x="69" y="29"/>
                    <a:pt x="61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45884" y="4598468"/>
              <a:ext cx="92609" cy="67738"/>
            </a:xfrm>
            <a:custGeom>
              <a:avLst/>
              <a:gdLst>
                <a:gd name="T0" fmla="*/ 17 w 74"/>
                <a:gd name="T1" fmla="*/ 54 h 54"/>
                <a:gd name="T2" fmla="*/ 4 w 74"/>
                <a:gd name="T3" fmla="*/ 47 h 54"/>
                <a:gd name="T4" fmla="*/ 10 w 74"/>
                <a:gd name="T5" fmla="*/ 27 h 54"/>
                <a:gd name="T6" fmla="*/ 50 w 74"/>
                <a:gd name="T7" fmla="*/ 4 h 54"/>
                <a:gd name="T8" fmla="*/ 70 w 74"/>
                <a:gd name="T9" fmla="*/ 9 h 54"/>
                <a:gd name="T10" fmla="*/ 64 w 74"/>
                <a:gd name="T11" fmla="*/ 29 h 54"/>
                <a:gd name="T12" fmla="*/ 24 w 74"/>
                <a:gd name="T13" fmla="*/ 52 h 54"/>
                <a:gd name="T14" fmla="*/ 17 w 74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54">
                  <a:moveTo>
                    <a:pt x="17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3" y="31"/>
                    <a:pt x="10" y="27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7" y="0"/>
                    <a:pt x="66" y="2"/>
                    <a:pt x="70" y="9"/>
                  </a:cubicBezTo>
                  <a:cubicBezTo>
                    <a:pt x="74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2" y="53"/>
                    <a:pt x="19" y="54"/>
                    <a:pt x="17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62271" y="4487336"/>
              <a:ext cx="70912" cy="88905"/>
            </a:xfrm>
            <a:custGeom>
              <a:avLst/>
              <a:gdLst>
                <a:gd name="T0" fmla="*/ 17 w 57"/>
                <a:gd name="T1" fmla="*/ 71 h 71"/>
                <a:gd name="T2" fmla="*/ 10 w 57"/>
                <a:gd name="T3" fmla="*/ 69 h 71"/>
                <a:gd name="T4" fmla="*/ 4 w 57"/>
                <a:gd name="T5" fmla="*/ 49 h 71"/>
                <a:gd name="T6" fmla="*/ 28 w 57"/>
                <a:gd name="T7" fmla="*/ 9 h 71"/>
                <a:gd name="T8" fmla="*/ 47 w 57"/>
                <a:gd name="T9" fmla="*/ 4 h 71"/>
                <a:gd name="T10" fmla="*/ 53 w 57"/>
                <a:gd name="T11" fmla="*/ 23 h 71"/>
                <a:gd name="T12" fmla="*/ 29 w 57"/>
                <a:gd name="T13" fmla="*/ 63 h 71"/>
                <a:gd name="T14" fmla="*/ 17 w 57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1">
                  <a:moveTo>
                    <a:pt x="17" y="71"/>
                  </a:moveTo>
                  <a:cubicBezTo>
                    <a:pt x="14" y="71"/>
                    <a:pt x="12" y="70"/>
                    <a:pt x="10" y="69"/>
                  </a:cubicBezTo>
                  <a:cubicBezTo>
                    <a:pt x="3" y="65"/>
                    <a:pt x="0" y="56"/>
                    <a:pt x="4" y="4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2" y="2"/>
                    <a:pt x="40" y="0"/>
                    <a:pt x="47" y="4"/>
                  </a:cubicBezTo>
                  <a:cubicBezTo>
                    <a:pt x="54" y="8"/>
                    <a:pt x="57" y="16"/>
                    <a:pt x="53" y="2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7" y="68"/>
                    <a:pt x="22" y="71"/>
                    <a:pt x="17" y="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87089" y="4594764"/>
              <a:ext cx="336039" cy="404838"/>
            </a:xfrm>
            <a:custGeom>
              <a:avLst/>
              <a:gdLst>
                <a:gd name="T0" fmla="*/ 134 w 269"/>
                <a:gd name="T1" fmla="*/ 0 h 324"/>
                <a:gd name="T2" fmla="*/ 2 w 269"/>
                <a:gd name="T3" fmla="*/ 146 h 324"/>
                <a:gd name="T4" fmla="*/ 63 w 269"/>
                <a:gd name="T5" fmla="*/ 324 h 324"/>
                <a:gd name="T6" fmla="*/ 144 w 269"/>
                <a:gd name="T7" fmla="*/ 324 h 324"/>
                <a:gd name="T8" fmla="*/ 215 w 269"/>
                <a:gd name="T9" fmla="*/ 265 h 324"/>
                <a:gd name="T10" fmla="*/ 269 w 269"/>
                <a:gd name="T11" fmla="*/ 134 h 324"/>
                <a:gd name="T12" fmla="*/ 119 w 269"/>
                <a:gd name="T13" fmla="*/ 237 h 324"/>
                <a:gd name="T14" fmla="*/ 92 w 269"/>
                <a:gd name="T15" fmla="*/ 182 h 324"/>
                <a:gd name="T16" fmla="*/ 109 w 269"/>
                <a:gd name="T17" fmla="*/ 174 h 324"/>
                <a:gd name="T18" fmla="*/ 146 w 269"/>
                <a:gd name="T19" fmla="*/ 174 h 324"/>
                <a:gd name="T20" fmla="*/ 162 w 269"/>
                <a:gd name="T21" fmla="*/ 185 h 324"/>
                <a:gd name="T22" fmla="*/ 169 w 269"/>
                <a:gd name="T23" fmla="*/ 183 h 324"/>
                <a:gd name="T24" fmla="*/ 143 w 269"/>
                <a:gd name="T25" fmla="*/ 237 h 324"/>
                <a:gd name="T26" fmla="*/ 119 w 269"/>
                <a:gd name="T27" fmla="*/ 301 h 324"/>
                <a:gd name="T28" fmla="*/ 112 w 269"/>
                <a:gd name="T29" fmla="*/ 144 h 324"/>
                <a:gd name="T30" fmla="*/ 116 w 269"/>
                <a:gd name="T31" fmla="*/ 148 h 324"/>
                <a:gd name="T32" fmla="*/ 111 w 269"/>
                <a:gd name="T33" fmla="*/ 144 h 324"/>
                <a:gd name="T34" fmla="*/ 152 w 269"/>
                <a:gd name="T35" fmla="*/ 140 h 324"/>
                <a:gd name="T36" fmla="*/ 153 w 269"/>
                <a:gd name="T37" fmla="*/ 140 h 324"/>
                <a:gd name="T38" fmla="*/ 149 w 269"/>
                <a:gd name="T39" fmla="*/ 142 h 324"/>
                <a:gd name="T40" fmla="*/ 243 w 269"/>
                <a:gd name="T41" fmla="*/ 155 h 324"/>
                <a:gd name="T42" fmla="*/ 197 w 269"/>
                <a:gd name="T43" fmla="*/ 251 h 324"/>
                <a:gd name="T44" fmla="*/ 159 w 269"/>
                <a:gd name="T45" fmla="*/ 301 h 324"/>
                <a:gd name="T46" fmla="*/ 189 w 269"/>
                <a:gd name="T47" fmla="*/ 180 h 324"/>
                <a:gd name="T48" fmla="*/ 175 w 269"/>
                <a:gd name="T49" fmla="*/ 172 h 324"/>
                <a:gd name="T50" fmla="*/ 155 w 269"/>
                <a:gd name="T51" fmla="*/ 171 h 324"/>
                <a:gd name="T52" fmla="*/ 152 w 269"/>
                <a:gd name="T53" fmla="*/ 167 h 324"/>
                <a:gd name="T54" fmla="*/ 151 w 269"/>
                <a:gd name="T55" fmla="*/ 132 h 324"/>
                <a:gd name="T56" fmla="*/ 143 w 269"/>
                <a:gd name="T57" fmla="*/ 165 h 324"/>
                <a:gd name="T58" fmla="*/ 115 w 269"/>
                <a:gd name="T59" fmla="*/ 168 h 324"/>
                <a:gd name="T60" fmla="*/ 115 w 269"/>
                <a:gd name="T61" fmla="*/ 136 h 324"/>
                <a:gd name="T62" fmla="*/ 103 w 269"/>
                <a:gd name="T63" fmla="*/ 163 h 324"/>
                <a:gd name="T64" fmla="*/ 94 w 269"/>
                <a:gd name="T65" fmla="*/ 174 h 324"/>
                <a:gd name="T66" fmla="*/ 87 w 269"/>
                <a:gd name="T67" fmla="*/ 172 h 324"/>
                <a:gd name="T68" fmla="*/ 76 w 269"/>
                <a:gd name="T69" fmla="*/ 168 h 324"/>
                <a:gd name="T70" fmla="*/ 76 w 269"/>
                <a:gd name="T71" fmla="*/ 169 h 324"/>
                <a:gd name="T72" fmla="*/ 75 w 269"/>
                <a:gd name="T73" fmla="*/ 169 h 324"/>
                <a:gd name="T74" fmla="*/ 102 w 269"/>
                <a:gd name="T75" fmla="*/ 239 h 324"/>
                <a:gd name="T76" fmla="*/ 87 w 269"/>
                <a:gd name="T77" fmla="*/ 301 h 324"/>
                <a:gd name="T78" fmla="*/ 25 w 269"/>
                <a:gd name="T79" fmla="*/ 155 h 324"/>
                <a:gd name="T80" fmla="*/ 24 w 269"/>
                <a:gd name="T81" fmla="*/ 139 h 324"/>
                <a:gd name="T82" fmla="*/ 134 w 269"/>
                <a:gd name="T83" fmla="*/ 23 h 324"/>
                <a:gd name="T84" fmla="*/ 245 w 269"/>
                <a:gd name="T85" fmla="*/ 139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9" h="324">
                  <a:moveTo>
                    <a:pt x="269" y="134"/>
                  </a:moveTo>
                  <a:cubicBezTo>
                    <a:pt x="269" y="60"/>
                    <a:pt x="208" y="0"/>
                    <a:pt x="134" y="0"/>
                  </a:cubicBezTo>
                  <a:cubicBezTo>
                    <a:pt x="60" y="0"/>
                    <a:pt x="0" y="60"/>
                    <a:pt x="0" y="134"/>
                  </a:cubicBezTo>
                  <a:cubicBezTo>
                    <a:pt x="0" y="138"/>
                    <a:pt x="1" y="142"/>
                    <a:pt x="2" y="146"/>
                  </a:cubicBezTo>
                  <a:cubicBezTo>
                    <a:pt x="0" y="148"/>
                    <a:pt x="4" y="200"/>
                    <a:pt x="54" y="265"/>
                  </a:cubicBezTo>
                  <a:cubicBezTo>
                    <a:pt x="69" y="285"/>
                    <a:pt x="63" y="324"/>
                    <a:pt x="63" y="324"/>
                  </a:cubicBezTo>
                  <a:cubicBezTo>
                    <a:pt x="83" y="324"/>
                    <a:pt x="104" y="324"/>
                    <a:pt x="125" y="324"/>
                  </a:cubicBezTo>
                  <a:cubicBezTo>
                    <a:pt x="131" y="324"/>
                    <a:pt x="138" y="324"/>
                    <a:pt x="144" y="324"/>
                  </a:cubicBezTo>
                  <a:cubicBezTo>
                    <a:pt x="165" y="324"/>
                    <a:pt x="185" y="324"/>
                    <a:pt x="206" y="324"/>
                  </a:cubicBezTo>
                  <a:cubicBezTo>
                    <a:pt x="206" y="324"/>
                    <a:pt x="200" y="285"/>
                    <a:pt x="215" y="265"/>
                  </a:cubicBezTo>
                  <a:cubicBezTo>
                    <a:pt x="265" y="200"/>
                    <a:pt x="268" y="148"/>
                    <a:pt x="267" y="146"/>
                  </a:cubicBezTo>
                  <a:cubicBezTo>
                    <a:pt x="268" y="142"/>
                    <a:pt x="269" y="138"/>
                    <a:pt x="269" y="134"/>
                  </a:cubicBezTo>
                  <a:close/>
                  <a:moveTo>
                    <a:pt x="119" y="301"/>
                  </a:moveTo>
                  <a:cubicBezTo>
                    <a:pt x="119" y="237"/>
                    <a:pt x="119" y="237"/>
                    <a:pt x="119" y="237"/>
                  </a:cubicBezTo>
                  <a:cubicBezTo>
                    <a:pt x="119" y="235"/>
                    <a:pt x="118" y="234"/>
                    <a:pt x="118" y="233"/>
                  </a:cubicBezTo>
                  <a:cubicBezTo>
                    <a:pt x="92" y="182"/>
                    <a:pt x="92" y="182"/>
                    <a:pt x="92" y="182"/>
                  </a:cubicBezTo>
                  <a:cubicBezTo>
                    <a:pt x="94" y="182"/>
                    <a:pt x="95" y="182"/>
                    <a:pt x="97" y="181"/>
                  </a:cubicBezTo>
                  <a:cubicBezTo>
                    <a:pt x="101" y="180"/>
                    <a:pt x="105" y="177"/>
                    <a:pt x="109" y="174"/>
                  </a:cubicBezTo>
                  <a:cubicBezTo>
                    <a:pt x="113" y="179"/>
                    <a:pt x="118" y="182"/>
                    <a:pt x="124" y="183"/>
                  </a:cubicBezTo>
                  <a:cubicBezTo>
                    <a:pt x="131" y="184"/>
                    <a:pt x="139" y="181"/>
                    <a:pt x="146" y="174"/>
                  </a:cubicBezTo>
                  <a:cubicBezTo>
                    <a:pt x="147" y="175"/>
                    <a:pt x="148" y="175"/>
                    <a:pt x="148" y="176"/>
                  </a:cubicBezTo>
                  <a:cubicBezTo>
                    <a:pt x="152" y="182"/>
                    <a:pt x="157" y="185"/>
                    <a:pt x="162" y="185"/>
                  </a:cubicBezTo>
                  <a:cubicBezTo>
                    <a:pt x="163" y="185"/>
                    <a:pt x="163" y="185"/>
                    <a:pt x="164" y="184"/>
                  </a:cubicBezTo>
                  <a:cubicBezTo>
                    <a:pt x="165" y="184"/>
                    <a:pt x="167" y="184"/>
                    <a:pt x="169" y="183"/>
                  </a:cubicBezTo>
                  <a:cubicBezTo>
                    <a:pt x="143" y="233"/>
                    <a:pt x="143" y="233"/>
                    <a:pt x="143" y="233"/>
                  </a:cubicBezTo>
                  <a:cubicBezTo>
                    <a:pt x="143" y="234"/>
                    <a:pt x="143" y="235"/>
                    <a:pt x="143" y="237"/>
                  </a:cubicBezTo>
                  <a:cubicBezTo>
                    <a:pt x="143" y="301"/>
                    <a:pt x="143" y="301"/>
                    <a:pt x="143" y="301"/>
                  </a:cubicBezTo>
                  <a:lnTo>
                    <a:pt x="119" y="301"/>
                  </a:lnTo>
                  <a:close/>
                  <a:moveTo>
                    <a:pt x="111" y="144"/>
                  </a:moveTo>
                  <a:cubicBezTo>
                    <a:pt x="111" y="144"/>
                    <a:pt x="111" y="144"/>
                    <a:pt x="112" y="144"/>
                  </a:cubicBezTo>
                  <a:cubicBezTo>
                    <a:pt x="112" y="144"/>
                    <a:pt x="112" y="144"/>
                    <a:pt x="113" y="144"/>
                  </a:cubicBezTo>
                  <a:cubicBezTo>
                    <a:pt x="115" y="144"/>
                    <a:pt x="115" y="145"/>
                    <a:pt x="116" y="148"/>
                  </a:cubicBezTo>
                  <a:cubicBezTo>
                    <a:pt x="116" y="151"/>
                    <a:pt x="114" y="155"/>
                    <a:pt x="111" y="160"/>
                  </a:cubicBezTo>
                  <a:cubicBezTo>
                    <a:pt x="108" y="152"/>
                    <a:pt x="109" y="146"/>
                    <a:pt x="111" y="144"/>
                  </a:cubicBezTo>
                  <a:close/>
                  <a:moveTo>
                    <a:pt x="149" y="142"/>
                  </a:moveTo>
                  <a:cubicBezTo>
                    <a:pt x="150" y="140"/>
                    <a:pt x="151" y="140"/>
                    <a:pt x="152" y="140"/>
                  </a:cubicBezTo>
                  <a:cubicBezTo>
                    <a:pt x="152" y="140"/>
                    <a:pt x="152" y="140"/>
                    <a:pt x="152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54" y="142"/>
                    <a:pt x="153" y="149"/>
                    <a:pt x="149" y="156"/>
                  </a:cubicBezTo>
                  <a:cubicBezTo>
                    <a:pt x="148" y="150"/>
                    <a:pt x="148" y="145"/>
                    <a:pt x="149" y="142"/>
                  </a:cubicBezTo>
                  <a:close/>
                  <a:moveTo>
                    <a:pt x="245" y="139"/>
                  </a:moveTo>
                  <a:cubicBezTo>
                    <a:pt x="243" y="155"/>
                    <a:pt x="243" y="155"/>
                    <a:pt x="243" y="155"/>
                  </a:cubicBezTo>
                  <a:cubicBezTo>
                    <a:pt x="243" y="155"/>
                    <a:pt x="243" y="155"/>
                    <a:pt x="243" y="155"/>
                  </a:cubicBezTo>
                  <a:cubicBezTo>
                    <a:pt x="241" y="169"/>
                    <a:pt x="232" y="206"/>
                    <a:pt x="197" y="251"/>
                  </a:cubicBezTo>
                  <a:cubicBezTo>
                    <a:pt x="186" y="265"/>
                    <a:pt x="182" y="284"/>
                    <a:pt x="182" y="301"/>
                  </a:cubicBezTo>
                  <a:cubicBezTo>
                    <a:pt x="159" y="301"/>
                    <a:pt x="159" y="301"/>
                    <a:pt x="159" y="301"/>
                  </a:cubicBezTo>
                  <a:cubicBezTo>
                    <a:pt x="159" y="239"/>
                    <a:pt x="159" y="239"/>
                    <a:pt x="159" y="239"/>
                  </a:cubicBezTo>
                  <a:cubicBezTo>
                    <a:pt x="189" y="180"/>
                    <a:pt x="189" y="180"/>
                    <a:pt x="189" y="180"/>
                  </a:cubicBezTo>
                  <a:cubicBezTo>
                    <a:pt x="191" y="176"/>
                    <a:pt x="190" y="171"/>
                    <a:pt x="185" y="169"/>
                  </a:cubicBezTo>
                  <a:cubicBezTo>
                    <a:pt x="182" y="167"/>
                    <a:pt x="177" y="168"/>
                    <a:pt x="175" y="172"/>
                  </a:cubicBezTo>
                  <a:cubicBezTo>
                    <a:pt x="172" y="174"/>
                    <a:pt x="167" y="176"/>
                    <a:pt x="163" y="176"/>
                  </a:cubicBezTo>
                  <a:cubicBezTo>
                    <a:pt x="159" y="177"/>
                    <a:pt x="157" y="174"/>
                    <a:pt x="155" y="171"/>
                  </a:cubicBezTo>
                  <a:cubicBezTo>
                    <a:pt x="154" y="170"/>
                    <a:pt x="153" y="168"/>
                    <a:pt x="152" y="167"/>
                  </a:cubicBezTo>
                  <a:cubicBezTo>
                    <a:pt x="152" y="167"/>
                    <a:pt x="152" y="167"/>
                    <a:pt x="152" y="167"/>
                  </a:cubicBezTo>
                  <a:cubicBezTo>
                    <a:pt x="159" y="157"/>
                    <a:pt x="164" y="144"/>
                    <a:pt x="160" y="136"/>
                  </a:cubicBezTo>
                  <a:cubicBezTo>
                    <a:pt x="159" y="133"/>
                    <a:pt x="155" y="131"/>
                    <a:pt x="151" y="132"/>
                  </a:cubicBezTo>
                  <a:cubicBezTo>
                    <a:pt x="147" y="132"/>
                    <a:pt x="144" y="134"/>
                    <a:pt x="142" y="138"/>
                  </a:cubicBezTo>
                  <a:cubicBezTo>
                    <a:pt x="139" y="145"/>
                    <a:pt x="139" y="156"/>
                    <a:pt x="143" y="165"/>
                  </a:cubicBezTo>
                  <a:cubicBezTo>
                    <a:pt x="138" y="171"/>
                    <a:pt x="131" y="176"/>
                    <a:pt x="125" y="175"/>
                  </a:cubicBezTo>
                  <a:cubicBezTo>
                    <a:pt x="121" y="174"/>
                    <a:pt x="118" y="172"/>
                    <a:pt x="115" y="168"/>
                  </a:cubicBezTo>
                  <a:cubicBezTo>
                    <a:pt x="120" y="161"/>
                    <a:pt x="124" y="154"/>
                    <a:pt x="124" y="147"/>
                  </a:cubicBezTo>
                  <a:cubicBezTo>
                    <a:pt x="124" y="142"/>
                    <a:pt x="120" y="137"/>
                    <a:pt x="115" y="136"/>
                  </a:cubicBezTo>
                  <a:cubicBezTo>
                    <a:pt x="111" y="135"/>
                    <a:pt x="107" y="136"/>
                    <a:pt x="105" y="138"/>
                  </a:cubicBezTo>
                  <a:cubicBezTo>
                    <a:pt x="100" y="144"/>
                    <a:pt x="100" y="154"/>
                    <a:pt x="103" y="163"/>
                  </a:cubicBezTo>
                  <a:cubicBezTo>
                    <a:pt x="104" y="164"/>
                    <a:pt x="104" y="166"/>
                    <a:pt x="105" y="167"/>
                  </a:cubicBezTo>
                  <a:cubicBezTo>
                    <a:pt x="102" y="170"/>
                    <a:pt x="98" y="172"/>
                    <a:pt x="94" y="174"/>
                  </a:cubicBezTo>
                  <a:cubicBezTo>
                    <a:pt x="92" y="174"/>
                    <a:pt x="90" y="175"/>
                    <a:pt x="88" y="174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85" y="169"/>
                    <a:pt x="81" y="167"/>
                    <a:pt x="77" y="168"/>
                  </a:cubicBezTo>
                  <a:cubicBezTo>
                    <a:pt x="77" y="168"/>
                    <a:pt x="77" y="168"/>
                    <a:pt x="76" y="168"/>
                  </a:cubicBezTo>
                  <a:cubicBezTo>
                    <a:pt x="76" y="168"/>
                    <a:pt x="76" y="168"/>
                    <a:pt x="76" y="169"/>
                  </a:cubicBezTo>
                  <a:cubicBezTo>
                    <a:pt x="76" y="169"/>
                    <a:pt x="76" y="169"/>
                    <a:pt x="76" y="169"/>
                  </a:cubicBezTo>
                  <a:cubicBezTo>
                    <a:pt x="76" y="169"/>
                    <a:pt x="76" y="169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1"/>
                    <a:pt x="70" y="176"/>
                    <a:pt x="72" y="180"/>
                  </a:cubicBezTo>
                  <a:cubicBezTo>
                    <a:pt x="102" y="239"/>
                    <a:pt x="102" y="239"/>
                    <a:pt x="102" y="239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284"/>
                    <a:pt x="83" y="265"/>
                    <a:pt x="73" y="251"/>
                  </a:cubicBezTo>
                  <a:cubicBezTo>
                    <a:pt x="37" y="206"/>
                    <a:pt x="28" y="169"/>
                    <a:pt x="25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4" y="137"/>
                    <a:pt x="23" y="135"/>
                    <a:pt x="23" y="134"/>
                  </a:cubicBezTo>
                  <a:cubicBezTo>
                    <a:pt x="23" y="72"/>
                    <a:pt x="73" y="23"/>
                    <a:pt x="134" y="23"/>
                  </a:cubicBezTo>
                  <a:cubicBezTo>
                    <a:pt x="196" y="23"/>
                    <a:pt x="245" y="72"/>
                    <a:pt x="245" y="134"/>
                  </a:cubicBezTo>
                  <a:cubicBezTo>
                    <a:pt x="245" y="135"/>
                    <a:pt x="245" y="137"/>
                    <a:pt x="245" y="1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6998" y="5013360"/>
              <a:ext cx="176222" cy="100019"/>
            </a:xfrm>
            <a:custGeom>
              <a:avLst/>
              <a:gdLst>
                <a:gd name="T0" fmla="*/ 0 w 141"/>
                <a:gd name="T1" fmla="*/ 12 h 80"/>
                <a:gd name="T2" fmla="*/ 6 w 141"/>
                <a:gd name="T3" fmla="*/ 12 h 80"/>
                <a:gd name="T4" fmla="*/ 6 w 141"/>
                <a:gd name="T5" fmla="*/ 22 h 80"/>
                <a:gd name="T6" fmla="*/ 0 w 141"/>
                <a:gd name="T7" fmla="*/ 22 h 80"/>
                <a:gd name="T8" fmla="*/ 0 w 141"/>
                <a:gd name="T9" fmla="*/ 33 h 80"/>
                <a:gd name="T10" fmla="*/ 6 w 141"/>
                <a:gd name="T11" fmla="*/ 33 h 80"/>
                <a:gd name="T12" fmla="*/ 6 w 141"/>
                <a:gd name="T13" fmla="*/ 43 h 80"/>
                <a:gd name="T14" fmla="*/ 0 w 141"/>
                <a:gd name="T15" fmla="*/ 43 h 80"/>
                <a:gd name="T16" fmla="*/ 30 w 141"/>
                <a:gd name="T17" fmla="*/ 68 h 80"/>
                <a:gd name="T18" fmla="*/ 48 w 141"/>
                <a:gd name="T19" fmla="*/ 80 h 80"/>
                <a:gd name="T20" fmla="*/ 93 w 141"/>
                <a:gd name="T21" fmla="*/ 80 h 80"/>
                <a:gd name="T22" fmla="*/ 111 w 141"/>
                <a:gd name="T23" fmla="*/ 68 h 80"/>
                <a:gd name="T24" fmla="*/ 141 w 141"/>
                <a:gd name="T25" fmla="*/ 43 h 80"/>
                <a:gd name="T26" fmla="*/ 136 w 141"/>
                <a:gd name="T27" fmla="*/ 43 h 80"/>
                <a:gd name="T28" fmla="*/ 136 w 141"/>
                <a:gd name="T29" fmla="*/ 33 h 80"/>
                <a:gd name="T30" fmla="*/ 141 w 141"/>
                <a:gd name="T31" fmla="*/ 33 h 80"/>
                <a:gd name="T32" fmla="*/ 141 w 141"/>
                <a:gd name="T33" fmla="*/ 22 h 80"/>
                <a:gd name="T34" fmla="*/ 136 w 141"/>
                <a:gd name="T35" fmla="*/ 22 h 80"/>
                <a:gd name="T36" fmla="*/ 136 w 141"/>
                <a:gd name="T37" fmla="*/ 12 h 80"/>
                <a:gd name="T38" fmla="*/ 141 w 141"/>
                <a:gd name="T39" fmla="*/ 12 h 80"/>
                <a:gd name="T40" fmla="*/ 141 w 141"/>
                <a:gd name="T41" fmla="*/ 0 h 80"/>
                <a:gd name="T42" fmla="*/ 0 w 141"/>
                <a:gd name="T43" fmla="*/ 0 h 80"/>
                <a:gd name="T44" fmla="*/ 0 w 141"/>
                <a:gd name="T4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1" h="80">
                  <a:moveTo>
                    <a:pt x="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57"/>
                    <a:pt x="14" y="67"/>
                    <a:pt x="30" y="68"/>
                  </a:cubicBezTo>
                  <a:cubicBezTo>
                    <a:pt x="33" y="75"/>
                    <a:pt x="40" y="80"/>
                    <a:pt x="48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101" y="80"/>
                    <a:pt x="108" y="75"/>
                    <a:pt x="111" y="68"/>
                  </a:cubicBezTo>
                  <a:cubicBezTo>
                    <a:pt x="127" y="67"/>
                    <a:pt x="140" y="57"/>
                    <a:pt x="141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36" y="33"/>
                    <a:pt x="136" y="33"/>
                    <a:pt x="136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22"/>
                    <a:pt x="141" y="22"/>
                    <a:pt x="141" y="22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4614544" y="4606560"/>
            <a:ext cx="518175" cy="526834"/>
            <a:chOff x="7479565" y="4202629"/>
            <a:chExt cx="603983" cy="614075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23647" y="4526536"/>
              <a:ext cx="101223" cy="98972"/>
            </a:xfrm>
            <a:custGeom>
              <a:avLst/>
              <a:gdLst>
                <a:gd name="T0" fmla="*/ 18 w 19"/>
                <a:gd name="T1" fmla="*/ 11 h 19"/>
                <a:gd name="T2" fmla="*/ 16 w 19"/>
                <a:gd name="T3" fmla="*/ 14 h 19"/>
                <a:gd name="T4" fmla="*/ 3 w 19"/>
                <a:gd name="T5" fmla="*/ 19 h 19"/>
                <a:gd name="T6" fmla="*/ 0 w 19"/>
                <a:gd name="T7" fmla="*/ 16 h 19"/>
                <a:gd name="T8" fmla="*/ 3 w 19"/>
                <a:gd name="T9" fmla="*/ 2 h 19"/>
                <a:gd name="T10" fmla="*/ 5 w 19"/>
                <a:gd name="T11" fmla="*/ 1 h 19"/>
                <a:gd name="T12" fmla="*/ 18 w 19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8" y="11"/>
                  </a:moveTo>
                  <a:cubicBezTo>
                    <a:pt x="19" y="12"/>
                    <a:pt x="18" y="13"/>
                    <a:pt x="16" y="1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0"/>
                    <a:pt x="5" y="1"/>
                  </a:cubicBez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66385" y="4276858"/>
              <a:ext cx="265427" cy="281170"/>
            </a:xfrm>
            <a:custGeom>
              <a:avLst/>
              <a:gdLst>
                <a:gd name="T0" fmla="*/ 22 w 50"/>
                <a:gd name="T1" fmla="*/ 50 h 53"/>
                <a:gd name="T2" fmla="*/ 45 w 50"/>
                <a:gd name="T3" fmla="*/ 22 h 53"/>
                <a:gd name="T4" fmla="*/ 50 w 50"/>
                <a:gd name="T5" fmla="*/ 16 h 53"/>
                <a:gd name="T6" fmla="*/ 42 w 50"/>
                <a:gd name="T7" fmla="*/ 9 h 53"/>
                <a:gd name="T8" fmla="*/ 38 w 50"/>
                <a:gd name="T9" fmla="*/ 6 h 53"/>
                <a:gd name="T10" fmla="*/ 30 w 50"/>
                <a:gd name="T11" fmla="*/ 0 h 53"/>
                <a:gd name="T12" fmla="*/ 25 w 50"/>
                <a:gd name="T13" fmla="*/ 6 h 53"/>
                <a:gd name="T14" fmla="*/ 2 w 50"/>
                <a:gd name="T15" fmla="*/ 34 h 53"/>
                <a:gd name="T16" fmla="*/ 5 w 50"/>
                <a:gd name="T17" fmla="*/ 46 h 53"/>
                <a:gd name="T18" fmla="*/ 9 w 50"/>
                <a:gd name="T19" fmla="*/ 50 h 53"/>
                <a:gd name="T20" fmla="*/ 22 w 50"/>
                <a:gd name="T21" fmla="*/ 5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53">
                  <a:moveTo>
                    <a:pt x="22" y="5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0" y="38"/>
                    <a:pt x="1" y="43"/>
                    <a:pt x="5" y="46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3" y="53"/>
                    <a:pt x="18" y="53"/>
                    <a:pt x="2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41836" y="4202629"/>
              <a:ext cx="141712" cy="137211"/>
            </a:xfrm>
            <a:custGeom>
              <a:avLst/>
              <a:gdLst>
                <a:gd name="T0" fmla="*/ 0 w 27"/>
                <a:gd name="T1" fmla="*/ 9 h 26"/>
                <a:gd name="T2" fmla="*/ 5 w 27"/>
                <a:gd name="T3" fmla="*/ 14 h 26"/>
                <a:gd name="T4" fmla="*/ 15 w 27"/>
                <a:gd name="T5" fmla="*/ 22 h 26"/>
                <a:gd name="T6" fmla="*/ 20 w 27"/>
                <a:gd name="T7" fmla="*/ 26 h 26"/>
                <a:gd name="T8" fmla="*/ 25 w 27"/>
                <a:gd name="T9" fmla="*/ 20 h 26"/>
                <a:gd name="T10" fmla="*/ 24 w 27"/>
                <a:gd name="T11" fmla="*/ 11 h 26"/>
                <a:gd name="T12" fmla="*/ 14 w 27"/>
                <a:gd name="T13" fmla="*/ 3 h 26"/>
                <a:gd name="T14" fmla="*/ 5 w 27"/>
                <a:gd name="T15" fmla="*/ 4 h 26"/>
                <a:gd name="T16" fmla="*/ 0 w 27"/>
                <a:gd name="T1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0" y="9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17"/>
                    <a:pt x="27" y="13"/>
                    <a:pt x="24" y="1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7" y="1"/>
                    <a:pt x="5" y="4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2694" y="4632257"/>
              <a:ext cx="155208" cy="116967"/>
            </a:xfrm>
            <a:custGeom>
              <a:avLst/>
              <a:gdLst>
                <a:gd name="T0" fmla="*/ 27 w 29"/>
                <a:gd name="T1" fmla="*/ 8 h 22"/>
                <a:gd name="T2" fmla="*/ 14 w 29"/>
                <a:gd name="T3" fmla="*/ 20 h 22"/>
                <a:gd name="T4" fmla="*/ 8 w 29"/>
                <a:gd name="T5" fmla="*/ 20 h 22"/>
                <a:gd name="T6" fmla="*/ 2 w 29"/>
                <a:gd name="T7" fmla="*/ 14 h 22"/>
                <a:gd name="T8" fmla="*/ 2 w 29"/>
                <a:gd name="T9" fmla="*/ 8 h 22"/>
                <a:gd name="T10" fmla="*/ 8 w 29"/>
                <a:gd name="T11" fmla="*/ 8 h 22"/>
                <a:gd name="T12" fmla="*/ 11 w 29"/>
                <a:gd name="T13" fmla="*/ 11 h 22"/>
                <a:gd name="T14" fmla="*/ 21 w 29"/>
                <a:gd name="T15" fmla="*/ 2 h 22"/>
                <a:gd name="T16" fmla="*/ 27 w 29"/>
                <a:gd name="T17" fmla="*/ 2 h 22"/>
                <a:gd name="T18" fmla="*/ 27 w 29"/>
                <a:gd name="T1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2">
                  <a:moveTo>
                    <a:pt x="27" y="8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3" y="22"/>
                    <a:pt x="10" y="22"/>
                    <a:pt x="8" y="2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2"/>
                    <a:pt x="0" y="9"/>
                    <a:pt x="2" y="8"/>
                  </a:cubicBezTo>
                  <a:cubicBezTo>
                    <a:pt x="4" y="6"/>
                    <a:pt x="6" y="6"/>
                    <a:pt x="8" y="8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0"/>
                    <a:pt x="25" y="0"/>
                    <a:pt x="27" y="2"/>
                  </a:cubicBezTo>
                  <a:cubicBezTo>
                    <a:pt x="29" y="3"/>
                    <a:pt x="29" y="6"/>
                    <a:pt x="2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9565" y="4202629"/>
              <a:ext cx="456625" cy="614075"/>
            </a:xfrm>
            <a:custGeom>
              <a:avLst/>
              <a:gdLst>
                <a:gd name="T0" fmla="*/ 86 w 86"/>
                <a:gd name="T1" fmla="*/ 91 h 116"/>
                <a:gd name="T2" fmla="*/ 86 w 86"/>
                <a:gd name="T3" fmla="*/ 65 h 116"/>
                <a:gd name="T4" fmla="*/ 84 w 86"/>
                <a:gd name="T5" fmla="*/ 69 h 116"/>
                <a:gd name="T6" fmla="*/ 82 w 86"/>
                <a:gd name="T7" fmla="*/ 70 h 116"/>
                <a:gd name="T8" fmla="*/ 79 w 86"/>
                <a:gd name="T9" fmla="*/ 72 h 116"/>
                <a:gd name="T10" fmla="*/ 79 w 86"/>
                <a:gd name="T11" fmla="*/ 78 h 116"/>
                <a:gd name="T12" fmla="*/ 79 w 86"/>
                <a:gd name="T13" fmla="*/ 91 h 116"/>
                <a:gd name="T14" fmla="*/ 62 w 86"/>
                <a:gd name="T15" fmla="*/ 91 h 116"/>
                <a:gd name="T16" fmla="*/ 62 w 86"/>
                <a:gd name="T17" fmla="*/ 109 h 116"/>
                <a:gd name="T18" fmla="*/ 61 w 86"/>
                <a:gd name="T19" fmla="*/ 109 h 116"/>
                <a:gd name="T20" fmla="*/ 61 w 86"/>
                <a:gd name="T21" fmla="*/ 109 h 116"/>
                <a:gd name="T22" fmla="*/ 56 w 86"/>
                <a:gd name="T23" fmla="*/ 109 h 116"/>
                <a:gd name="T24" fmla="*/ 30 w 86"/>
                <a:gd name="T25" fmla="*/ 109 h 116"/>
                <a:gd name="T26" fmla="*/ 16 w 86"/>
                <a:gd name="T27" fmla="*/ 109 h 116"/>
                <a:gd name="T28" fmla="*/ 7 w 86"/>
                <a:gd name="T29" fmla="*/ 100 h 116"/>
                <a:gd name="T30" fmla="*/ 7 w 86"/>
                <a:gd name="T31" fmla="*/ 17 h 116"/>
                <a:gd name="T32" fmla="*/ 9 w 86"/>
                <a:gd name="T33" fmla="*/ 10 h 116"/>
                <a:gd name="T34" fmla="*/ 16 w 86"/>
                <a:gd name="T35" fmla="*/ 8 h 116"/>
                <a:gd name="T36" fmla="*/ 70 w 86"/>
                <a:gd name="T37" fmla="*/ 8 h 116"/>
                <a:gd name="T38" fmla="*/ 77 w 86"/>
                <a:gd name="T39" fmla="*/ 10 h 116"/>
                <a:gd name="T40" fmla="*/ 78 w 86"/>
                <a:gd name="T41" fmla="*/ 12 h 116"/>
                <a:gd name="T42" fmla="*/ 83 w 86"/>
                <a:gd name="T43" fmla="*/ 6 h 116"/>
                <a:gd name="T44" fmla="*/ 82 w 86"/>
                <a:gd name="T45" fmla="*/ 5 h 116"/>
                <a:gd name="T46" fmla="*/ 71 w 86"/>
                <a:gd name="T47" fmla="*/ 0 h 116"/>
                <a:gd name="T48" fmla="*/ 71 w 86"/>
                <a:gd name="T49" fmla="*/ 0 h 116"/>
                <a:gd name="T50" fmla="*/ 15 w 86"/>
                <a:gd name="T51" fmla="*/ 0 h 116"/>
                <a:gd name="T52" fmla="*/ 15 w 86"/>
                <a:gd name="T53" fmla="*/ 0 h 116"/>
                <a:gd name="T54" fmla="*/ 4 w 86"/>
                <a:gd name="T55" fmla="*/ 5 h 116"/>
                <a:gd name="T56" fmla="*/ 0 w 86"/>
                <a:gd name="T57" fmla="*/ 16 h 116"/>
                <a:gd name="T58" fmla="*/ 0 w 86"/>
                <a:gd name="T59" fmla="*/ 101 h 116"/>
                <a:gd name="T60" fmla="*/ 15 w 86"/>
                <a:gd name="T61" fmla="*/ 116 h 116"/>
                <a:gd name="T62" fmla="*/ 30 w 86"/>
                <a:gd name="T63" fmla="*/ 116 h 116"/>
                <a:gd name="T64" fmla="*/ 56 w 86"/>
                <a:gd name="T65" fmla="*/ 116 h 116"/>
                <a:gd name="T66" fmla="*/ 62 w 86"/>
                <a:gd name="T67" fmla="*/ 116 h 116"/>
                <a:gd name="T68" fmla="*/ 66 w 86"/>
                <a:gd name="T69" fmla="*/ 114 h 116"/>
                <a:gd name="T70" fmla="*/ 85 w 86"/>
                <a:gd name="T71" fmla="*/ 96 h 116"/>
                <a:gd name="T72" fmla="*/ 86 w 86"/>
                <a:gd name="T73" fmla="*/ 92 h 116"/>
                <a:gd name="T74" fmla="*/ 86 w 86"/>
                <a:gd name="T75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6" h="116">
                  <a:moveTo>
                    <a:pt x="86" y="91"/>
                  </a:moveTo>
                  <a:cubicBezTo>
                    <a:pt x="86" y="65"/>
                    <a:pt x="86" y="65"/>
                    <a:pt x="86" y="65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3" y="69"/>
                    <a:pt x="83" y="69"/>
                    <a:pt x="82" y="70"/>
                  </a:cubicBezTo>
                  <a:cubicBezTo>
                    <a:pt x="81" y="70"/>
                    <a:pt x="80" y="71"/>
                    <a:pt x="79" y="72"/>
                  </a:cubicBezTo>
                  <a:cubicBezTo>
                    <a:pt x="79" y="78"/>
                    <a:pt x="79" y="78"/>
                    <a:pt x="79" y="78"/>
                  </a:cubicBezTo>
                  <a:cubicBezTo>
                    <a:pt x="79" y="91"/>
                    <a:pt x="79" y="91"/>
                    <a:pt x="79" y="91"/>
                  </a:cubicBezTo>
                  <a:cubicBezTo>
                    <a:pt x="62" y="91"/>
                    <a:pt x="62" y="91"/>
                    <a:pt x="62" y="91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30" y="109"/>
                    <a:pt x="30" y="109"/>
                    <a:pt x="30" y="109"/>
                  </a:cubicBezTo>
                  <a:cubicBezTo>
                    <a:pt x="16" y="109"/>
                    <a:pt x="16" y="109"/>
                    <a:pt x="16" y="109"/>
                  </a:cubicBezTo>
                  <a:cubicBezTo>
                    <a:pt x="11" y="109"/>
                    <a:pt x="7" y="105"/>
                    <a:pt x="7" y="10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4"/>
                    <a:pt x="8" y="12"/>
                    <a:pt x="9" y="10"/>
                  </a:cubicBezTo>
                  <a:cubicBezTo>
                    <a:pt x="11" y="9"/>
                    <a:pt x="13" y="8"/>
                    <a:pt x="16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3" y="8"/>
                    <a:pt x="75" y="9"/>
                    <a:pt x="77" y="10"/>
                  </a:cubicBezTo>
                  <a:cubicBezTo>
                    <a:pt x="77" y="11"/>
                    <a:pt x="78" y="11"/>
                    <a:pt x="78" y="12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2"/>
                    <a:pt x="75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1" y="8"/>
                    <a:pt x="0" y="11"/>
                    <a:pt x="0" y="1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09"/>
                    <a:pt x="6" y="116"/>
                    <a:pt x="15" y="116"/>
                  </a:cubicBezTo>
                  <a:cubicBezTo>
                    <a:pt x="30" y="116"/>
                    <a:pt x="30" y="116"/>
                    <a:pt x="30" y="11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62" y="116"/>
                    <a:pt x="62" y="116"/>
                    <a:pt x="62" y="116"/>
                  </a:cubicBezTo>
                  <a:cubicBezTo>
                    <a:pt x="64" y="116"/>
                    <a:pt x="65" y="115"/>
                    <a:pt x="66" y="11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86" y="95"/>
                    <a:pt x="86" y="93"/>
                    <a:pt x="86" y="92"/>
                  </a:cubicBezTo>
                  <a:cubicBezTo>
                    <a:pt x="86" y="92"/>
                    <a:pt x="86" y="92"/>
                    <a:pt x="8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319596"/>
              <a:ext cx="296918" cy="35990"/>
            </a:xfrm>
            <a:custGeom>
              <a:avLst/>
              <a:gdLst>
                <a:gd name="T0" fmla="*/ 54 w 56"/>
                <a:gd name="T1" fmla="*/ 0 h 7"/>
                <a:gd name="T2" fmla="*/ 4 w 56"/>
                <a:gd name="T3" fmla="*/ 0 h 7"/>
                <a:gd name="T4" fmla="*/ 0 w 56"/>
                <a:gd name="T5" fmla="*/ 4 h 7"/>
                <a:gd name="T6" fmla="*/ 4 w 56"/>
                <a:gd name="T7" fmla="*/ 7 h 7"/>
                <a:gd name="T8" fmla="*/ 50 w 56"/>
                <a:gd name="T9" fmla="*/ 7 h 7"/>
                <a:gd name="T10" fmla="*/ 56 w 56"/>
                <a:gd name="T11" fmla="*/ 0 h 7"/>
                <a:gd name="T12" fmla="*/ 54 w 5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398324"/>
              <a:ext cx="231687" cy="35990"/>
            </a:xfrm>
            <a:custGeom>
              <a:avLst/>
              <a:gdLst>
                <a:gd name="T0" fmla="*/ 44 w 44"/>
                <a:gd name="T1" fmla="*/ 0 h 7"/>
                <a:gd name="T2" fmla="*/ 4 w 44"/>
                <a:gd name="T3" fmla="*/ 0 h 7"/>
                <a:gd name="T4" fmla="*/ 0 w 44"/>
                <a:gd name="T5" fmla="*/ 3 h 7"/>
                <a:gd name="T6" fmla="*/ 4 w 44"/>
                <a:gd name="T7" fmla="*/ 7 h 7"/>
                <a:gd name="T8" fmla="*/ 38 w 44"/>
                <a:gd name="T9" fmla="*/ 7 h 7"/>
                <a:gd name="T10" fmla="*/ 39 w 44"/>
                <a:gd name="T11" fmla="*/ 6 h 7"/>
                <a:gd name="T12" fmla="*/ 44 w 44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9" y="6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472552"/>
              <a:ext cx="191198" cy="38240"/>
            </a:xfrm>
            <a:custGeom>
              <a:avLst/>
              <a:gdLst>
                <a:gd name="T0" fmla="*/ 36 w 36"/>
                <a:gd name="T1" fmla="*/ 3 h 7"/>
                <a:gd name="T2" fmla="*/ 36 w 36"/>
                <a:gd name="T3" fmla="*/ 0 h 7"/>
                <a:gd name="T4" fmla="*/ 4 w 36"/>
                <a:gd name="T5" fmla="*/ 0 h 7"/>
                <a:gd name="T6" fmla="*/ 0 w 36"/>
                <a:gd name="T7" fmla="*/ 4 h 7"/>
                <a:gd name="T8" fmla="*/ 4 w 36"/>
                <a:gd name="T9" fmla="*/ 7 h 7"/>
                <a:gd name="T10" fmla="*/ 31 w 36"/>
                <a:gd name="T11" fmla="*/ 7 h 7"/>
                <a:gd name="T12" fmla="*/ 36 w 36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">
                  <a:moveTo>
                    <a:pt x="36" y="3"/>
                  </a:moveTo>
                  <a:cubicBezTo>
                    <a:pt x="36" y="2"/>
                    <a:pt x="36" y="1"/>
                    <a:pt x="3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5"/>
                    <a:pt x="34" y="4"/>
                    <a:pt x="3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546781"/>
              <a:ext cx="152958" cy="42738"/>
            </a:xfrm>
            <a:custGeom>
              <a:avLst/>
              <a:gdLst>
                <a:gd name="T0" fmla="*/ 4 w 29"/>
                <a:gd name="T1" fmla="*/ 0 h 8"/>
                <a:gd name="T2" fmla="*/ 0 w 29"/>
                <a:gd name="T3" fmla="*/ 4 h 8"/>
                <a:gd name="T4" fmla="*/ 4 w 29"/>
                <a:gd name="T5" fmla="*/ 8 h 8"/>
                <a:gd name="T6" fmla="*/ 28 w 29"/>
                <a:gd name="T7" fmla="*/ 8 h 8"/>
                <a:gd name="T8" fmla="*/ 29 w 29"/>
                <a:gd name="T9" fmla="*/ 0 h 8"/>
                <a:gd name="T10" fmla="*/ 4 w 29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6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37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研究成果与运用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934803" y="4924973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234638" y="1511760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465659" y="487503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273725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3037840" y="1698415"/>
            <a:ext cx="1148081" cy="386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2280921" y="3261597"/>
            <a:ext cx="2661920" cy="1148081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5521960" y="1691401"/>
            <a:ext cx="1148081" cy="386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5400000">
            <a:off x="4765041" y="3261598"/>
            <a:ext cx="2661920" cy="1148081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8006080" y="1698415"/>
            <a:ext cx="1148081" cy="386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5400000">
            <a:off x="7249161" y="3261599"/>
            <a:ext cx="2661920" cy="1148081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3100411" y="1691400"/>
            <a:ext cx="1022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584531" y="1691400"/>
            <a:ext cx="1022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8068651" y="1691400"/>
            <a:ext cx="1022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关键词</a:t>
            </a:r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研究成果与运用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157336" y="2670520"/>
            <a:ext cx="909092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641454" y="2670520"/>
            <a:ext cx="909092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125574" y="2670520"/>
            <a:ext cx="909092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574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788470" y="2221630"/>
            <a:ext cx="1244600" cy="1244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1755813" y="2254287"/>
            <a:ext cx="522514" cy="457200"/>
          </a:xfrm>
          <a:prstGeom prst="rtTriangle">
            <a:avLst/>
          </a:prstGeom>
          <a:solidFill>
            <a:srgbClr val="FCFC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98074" y="2502097"/>
            <a:ext cx="425392" cy="683667"/>
          </a:xfrm>
          <a:custGeom>
            <a:avLst/>
            <a:gdLst>
              <a:gd name="T0" fmla="*/ 88 w 106"/>
              <a:gd name="T1" fmla="*/ 94 h 170"/>
              <a:gd name="T2" fmla="*/ 55 w 106"/>
              <a:gd name="T3" fmla="*/ 107 h 170"/>
              <a:gd name="T4" fmla="*/ 72 w 106"/>
              <a:gd name="T5" fmla="*/ 170 h 170"/>
              <a:gd name="T6" fmla="*/ 84 w 106"/>
              <a:gd name="T7" fmla="*/ 149 h 170"/>
              <a:gd name="T8" fmla="*/ 106 w 106"/>
              <a:gd name="T9" fmla="*/ 161 h 170"/>
              <a:gd name="T10" fmla="*/ 88 w 106"/>
              <a:gd name="T11" fmla="*/ 94 h 170"/>
              <a:gd name="T12" fmla="*/ 52 w 106"/>
              <a:gd name="T13" fmla="*/ 21 h 170"/>
              <a:gd name="T14" fmla="*/ 23 w 106"/>
              <a:gd name="T15" fmla="*/ 50 h 170"/>
              <a:gd name="T16" fmla="*/ 52 w 106"/>
              <a:gd name="T17" fmla="*/ 78 h 170"/>
              <a:gd name="T18" fmla="*/ 81 w 106"/>
              <a:gd name="T19" fmla="*/ 50 h 170"/>
              <a:gd name="T20" fmla="*/ 52 w 106"/>
              <a:gd name="T21" fmla="*/ 21 h 170"/>
              <a:gd name="T22" fmla="*/ 101 w 106"/>
              <a:gd name="T23" fmla="*/ 50 h 170"/>
              <a:gd name="T24" fmla="*/ 52 w 106"/>
              <a:gd name="T25" fmla="*/ 0 h 170"/>
              <a:gd name="T26" fmla="*/ 2 w 106"/>
              <a:gd name="T27" fmla="*/ 50 h 170"/>
              <a:gd name="T28" fmla="*/ 52 w 106"/>
              <a:gd name="T29" fmla="*/ 99 h 170"/>
              <a:gd name="T30" fmla="*/ 101 w 106"/>
              <a:gd name="T31" fmla="*/ 50 h 170"/>
              <a:gd name="T32" fmla="*/ 52 w 106"/>
              <a:gd name="T33" fmla="*/ 87 h 170"/>
              <a:gd name="T34" fmla="*/ 15 w 106"/>
              <a:gd name="T35" fmla="*/ 50 h 170"/>
              <a:gd name="T36" fmla="*/ 52 w 106"/>
              <a:gd name="T37" fmla="*/ 13 h 170"/>
              <a:gd name="T38" fmla="*/ 89 w 106"/>
              <a:gd name="T39" fmla="*/ 50 h 170"/>
              <a:gd name="T40" fmla="*/ 52 w 106"/>
              <a:gd name="T41" fmla="*/ 87 h 170"/>
              <a:gd name="T42" fmla="*/ 0 w 106"/>
              <a:gd name="T43" fmla="*/ 148 h 170"/>
              <a:gd name="T44" fmla="*/ 21 w 106"/>
              <a:gd name="T45" fmla="*/ 135 h 170"/>
              <a:gd name="T46" fmla="*/ 34 w 106"/>
              <a:gd name="T47" fmla="*/ 157 h 170"/>
              <a:gd name="T48" fmla="*/ 47 w 106"/>
              <a:gd name="T49" fmla="*/ 107 h 170"/>
              <a:gd name="T50" fmla="*/ 14 w 106"/>
              <a:gd name="T51" fmla="*/ 93 h 170"/>
              <a:gd name="T52" fmla="*/ 0 w 106"/>
              <a:gd name="T53" fmla="*/ 14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6" h="170">
                <a:moveTo>
                  <a:pt x="88" y="94"/>
                </a:moveTo>
                <a:cubicBezTo>
                  <a:pt x="79" y="101"/>
                  <a:pt x="68" y="106"/>
                  <a:pt x="55" y="107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84" y="149"/>
                  <a:pt x="84" y="149"/>
                  <a:pt x="84" y="149"/>
                </a:cubicBezTo>
                <a:cubicBezTo>
                  <a:pt x="106" y="161"/>
                  <a:pt x="106" y="161"/>
                  <a:pt x="106" y="161"/>
                </a:cubicBezTo>
                <a:lnTo>
                  <a:pt x="88" y="94"/>
                </a:lnTo>
                <a:close/>
                <a:moveTo>
                  <a:pt x="52" y="21"/>
                </a:moveTo>
                <a:cubicBezTo>
                  <a:pt x="36" y="21"/>
                  <a:pt x="23" y="34"/>
                  <a:pt x="23" y="50"/>
                </a:cubicBezTo>
                <a:cubicBezTo>
                  <a:pt x="23" y="65"/>
                  <a:pt x="36" y="78"/>
                  <a:pt x="52" y="78"/>
                </a:cubicBezTo>
                <a:cubicBezTo>
                  <a:pt x="68" y="78"/>
                  <a:pt x="81" y="65"/>
                  <a:pt x="81" y="50"/>
                </a:cubicBezTo>
                <a:cubicBezTo>
                  <a:pt x="81" y="34"/>
                  <a:pt x="68" y="21"/>
                  <a:pt x="52" y="21"/>
                </a:cubicBezTo>
                <a:close/>
                <a:moveTo>
                  <a:pt x="101" y="50"/>
                </a:moveTo>
                <a:cubicBezTo>
                  <a:pt x="101" y="22"/>
                  <a:pt x="79" y="0"/>
                  <a:pt x="52" y="0"/>
                </a:cubicBezTo>
                <a:cubicBezTo>
                  <a:pt x="24" y="0"/>
                  <a:pt x="2" y="22"/>
                  <a:pt x="2" y="50"/>
                </a:cubicBezTo>
                <a:cubicBezTo>
                  <a:pt x="2" y="77"/>
                  <a:pt x="24" y="99"/>
                  <a:pt x="52" y="99"/>
                </a:cubicBezTo>
                <a:cubicBezTo>
                  <a:pt x="79" y="99"/>
                  <a:pt x="101" y="77"/>
                  <a:pt x="101" y="50"/>
                </a:cubicBezTo>
                <a:close/>
                <a:moveTo>
                  <a:pt x="52" y="87"/>
                </a:moveTo>
                <a:cubicBezTo>
                  <a:pt x="31" y="87"/>
                  <a:pt x="15" y="70"/>
                  <a:pt x="15" y="50"/>
                </a:cubicBezTo>
                <a:cubicBezTo>
                  <a:pt x="15" y="29"/>
                  <a:pt x="31" y="13"/>
                  <a:pt x="52" y="13"/>
                </a:cubicBezTo>
                <a:cubicBezTo>
                  <a:pt x="72" y="13"/>
                  <a:pt x="89" y="29"/>
                  <a:pt x="89" y="50"/>
                </a:cubicBezTo>
                <a:cubicBezTo>
                  <a:pt x="89" y="70"/>
                  <a:pt x="72" y="87"/>
                  <a:pt x="52" y="87"/>
                </a:cubicBezTo>
                <a:close/>
                <a:moveTo>
                  <a:pt x="0" y="148"/>
                </a:moveTo>
                <a:cubicBezTo>
                  <a:pt x="21" y="135"/>
                  <a:pt x="21" y="135"/>
                  <a:pt x="21" y="135"/>
                </a:cubicBezTo>
                <a:cubicBezTo>
                  <a:pt x="34" y="157"/>
                  <a:pt x="34" y="157"/>
                  <a:pt x="34" y="157"/>
                </a:cubicBezTo>
                <a:cubicBezTo>
                  <a:pt x="47" y="107"/>
                  <a:pt x="47" y="107"/>
                  <a:pt x="47" y="107"/>
                </a:cubicBezTo>
                <a:cubicBezTo>
                  <a:pt x="35" y="106"/>
                  <a:pt x="23" y="101"/>
                  <a:pt x="14" y="93"/>
                </a:cubicBezTo>
                <a:lnTo>
                  <a:pt x="0" y="1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1241730" y="3746697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245290" y="2221630"/>
            <a:ext cx="1244600" cy="124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4212633" y="2254287"/>
            <a:ext cx="522514" cy="457200"/>
          </a:xfrm>
          <a:prstGeom prst="rtTriangle">
            <a:avLst/>
          </a:prstGeom>
          <a:solidFill>
            <a:srgbClr val="FCFC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98604" y="2558292"/>
            <a:ext cx="537972" cy="571277"/>
          </a:xfrm>
          <a:custGeom>
            <a:avLst/>
            <a:gdLst>
              <a:gd name="T0" fmla="*/ 79 w 159"/>
              <a:gd name="T1" fmla="*/ 66 h 169"/>
              <a:gd name="T2" fmla="*/ 112 w 159"/>
              <a:gd name="T3" fmla="*/ 33 h 169"/>
              <a:gd name="T4" fmla="*/ 79 w 159"/>
              <a:gd name="T5" fmla="*/ 0 h 169"/>
              <a:gd name="T6" fmla="*/ 46 w 159"/>
              <a:gd name="T7" fmla="*/ 33 h 169"/>
              <a:gd name="T8" fmla="*/ 79 w 159"/>
              <a:gd name="T9" fmla="*/ 66 h 169"/>
              <a:gd name="T10" fmla="*/ 156 w 159"/>
              <a:gd name="T11" fmla="*/ 117 h 169"/>
              <a:gd name="T12" fmla="*/ 134 w 159"/>
              <a:gd name="T13" fmla="*/ 86 h 169"/>
              <a:gd name="T14" fmla="*/ 125 w 159"/>
              <a:gd name="T15" fmla="*/ 119 h 169"/>
              <a:gd name="T16" fmla="*/ 128 w 159"/>
              <a:gd name="T17" fmla="*/ 122 h 169"/>
              <a:gd name="T18" fmla="*/ 111 w 159"/>
              <a:gd name="T19" fmla="*/ 130 h 169"/>
              <a:gd name="T20" fmla="*/ 106 w 159"/>
              <a:gd name="T21" fmla="*/ 148 h 169"/>
              <a:gd name="T22" fmla="*/ 124 w 159"/>
              <a:gd name="T23" fmla="*/ 153 h 169"/>
              <a:gd name="T24" fmla="*/ 150 w 159"/>
              <a:gd name="T25" fmla="*/ 141 h 169"/>
              <a:gd name="T26" fmla="*/ 156 w 159"/>
              <a:gd name="T27" fmla="*/ 117 h 169"/>
              <a:gd name="T28" fmla="*/ 99 w 159"/>
              <a:gd name="T29" fmla="*/ 153 h 169"/>
              <a:gd name="T30" fmla="*/ 80 w 159"/>
              <a:gd name="T31" fmla="*/ 162 h 169"/>
              <a:gd name="T32" fmla="*/ 84 w 159"/>
              <a:gd name="T33" fmla="*/ 103 h 169"/>
              <a:gd name="T34" fmla="*/ 93 w 159"/>
              <a:gd name="T35" fmla="*/ 98 h 169"/>
              <a:gd name="T36" fmla="*/ 104 w 159"/>
              <a:gd name="T37" fmla="*/ 95 h 169"/>
              <a:gd name="T38" fmla="*/ 114 w 159"/>
              <a:gd name="T39" fmla="*/ 91 h 169"/>
              <a:gd name="T40" fmla="*/ 131 w 159"/>
              <a:gd name="T41" fmla="*/ 81 h 169"/>
              <a:gd name="T42" fmla="*/ 126 w 159"/>
              <a:gd name="T43" fmla="*/ 75 h 169"/>
              <a:gd name="T44" fmla="*/ 124 w 159"/>
              <a:gd name="T45" fmla="*/ 74 h 169"/>
              <a:gd name="T46" fmla="*/ 112 w 159"/>
              <a:gd name="T47" fmla="*/ 70 h 169"/>
              <a:gd name="T48" fmla="*/ 100 w 159"/>
              <a:gd name="T49" fmla="*/ 70 h 169"/>
              <a:gd name="T50" fmla="*/ 79 w 159"/>
              <a:gd name="T51" fmla="*/ 86 h 169"/>
              <a:gd name="T52" fmla="*/ 59 w 159"/>
              <a:gd name="T53" fmla="*/ 70 h 169"/>
              <a:gd name="T54" fmla="*/ 47 w 159"/>
              <a:gd name="T55" fmla="*/ 70 h 169"/>
              <a:gd name="T56" fmla="*/ 34 w 159"/>
              <a:gd name="T57" fmla="*/ 74 h 169"/>
              <a:gd name="T58" fmla="*/ 33 w 159"/>
              <a:gd name="T59" fmla="*/ 75 h 169"/>
              <a:gd name="T60" fmla="*/ 28 w 159"/>
              <a:gd name="T61" fmla="*/ 81 h 169"/>
              <a:gd name="T62" fmla="*/ 45 w 159"/>
              <a:gd name="T63" fmla="*/ 91 h 169"/>
              <a:gd name="T64" fmla="*/ 55 w 159"/>
              <a:gd name="T65" fmla="*/ 95 h 169"/>
              <a:gd name="T66" fmla="*/ 65 w 159"/>
              <a:gd name="T67" fmla="*/ 98 h 169"/>
              <a:gd name="T68" fmla="*/ 75 w 159"/>
              <a:gd name="T69" fmla="*/ 103 h 169"/>
              <a:gd name="T70" fmla="*/ 78 w 159"/>
              <a:gd name="T71" fmla="*/ 162 h 169"/>
              <a:gd name="T72" fmla="*/ 59 w 159"/>
              <a:gd name="T73" fmla="*/ 152 h 169"/>
              <a:gd name="T74" fmla="*/ 43 w 159"/>
              <a:gd name="T75" fmla="*/ 162 h 169"/>
              <a:gd name="T76" fmla="*/ 79 w 159"/>
              <a:gd name="T77" fmla="*/ 169 h 169"/>
              <a:gd name="T78" fmla="*/ 80 w 159"/>
              <a:gd name="T79" fmla="*/ 169 h 169"/>
              <a:gd name="T80" fmla="*/ 80 w 159"/>
              <a:gd name="T81" fmla="*/ 169 h 169"/>
              <a:gd name="T82" fmla="*/ 116 w 159"/>
              <a:gd name="T83" fmla="*/ 162 h 169"/>
              <a:gd name="T84" fmla="*/ 99 w 159"/>
              <a:gd name="T85" fmla="*/ 153 h 169"/>
              <a:gd name="T86" fmla="*/ 53 w 159"/>
              <a:gd name="T87" fmla="*/ 148 h 169"/>
              <a:gd name="T88" fmla="*/ 48 w 159"/>
              <a:gd name="T89" fmla="*/ 130 h 169"/>
              <a:gd name="T90" fmla="*/ 30 w 159"/>
              <a:gd name="T91" fmla="*/ 122 h 169"/>
              <a:gd name="T92" fmla="*/ 33 w 159"/>
              <a:gd name="T93" fmla="*/ 118 h 169"/>
              <a:gd name="T94" fmla="*/ 24 w 159"/>
              <a:gd name="T95" fmla="*/ 86 h 169"/>
              <a:gd name="T96" fmla="*/ 2 w 159"/>
              <a:gd name="T97" fmla="*/ 117 h 169"/>
              <a:gd name="T98" fmla="*/ 8 w 159"/>
              <a:gd name="T99" fmla="*/ 141 h 169"/>
              <a:gd name="T100" fmla="*/ 35 w 159"/>
              <a:gd name="T101" fmla="*/ 153 h 169"/>
              <a:gd name="T102" fmla="*/ 53 w 159"/>
              <a:gd name="T103" fmla="*/ 148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9" h="169">
                <a:moveTo>
                  <a:pt x="79" y="66"/>
                </a:moveTo>
                <a:cubicBezTo>
                  <a:pt x="97" y="66"/>
                  <a:pt x="112" y="51"/>
                  <a:pt x="112" y="33"/>
                </a:cubicBezTo>
                <a:cubicBezTo>
                  <a:pt x="112" y="15"/>
                  <a:pt x="97" y="0"/>
                  <a:pt x="79" y="0"/>
                </a:cubicBezTo>
                <a:cubicBezTo>
                  <a:pt x="61" y="0"/>
                  <a:pt x="46" y="15"/>
                  <a:pt x="46" y="33"/>
                </a:cubicBezTo>
                <a:cubicBezTo>
                  <a:pt x="46" y="51"/>
                  <a:pt x="61" y="66"/>
                  <a:pt x="79" y="66"/>
                </a:cubicBezTo>
                <a:close/>
                <a:moveTo>
                  <a:pt x="156" y="117"/>
                </a:moveTo>
                <a:cubicBezTo>
                  <a:pt x="134" y="86"/>
                  <a:pt x="134" y="86"/>
                  <a:pt x="134" y="86"/>
                </a:cubicBezTo>
                <a:cubicBezTo>
                  <a:pt x="132" y="97"/>
                  <a:pt x="129" y="108"/>
                  <a:pt x="125" y="119"/>
                </a:cubicBezTo>
                <a:cubicBezTo>
                  <a:pt x="128" y="122"/>
                  <a:pt x="128" y="122"/>
                  <a:pt x="128" y="122"/>
                </a:cubicBezTo>
                <a:cubicBezTo>
                  <a:pt x="111" y="130"/>
                  <a:pt x="111" y="130"/>
                  <a:pt x="111" y="130"/>
                </a:cubicBezTo>
                <a:cubicBezTo>
                  <a:pt x="104" y="133"/>
                  <a:pt x="102" y="142"/>
                  <a:pt x="106" y="148"/>
                </a:cubicBezTo>
                <a:cubicBezTo>
                  <a:pt x="109" y="154"/>
                  <a:pt x="118" y="156"/>
                  <a:pt x="124" y="153"/>
                </a:cubicBezTo>
                <a:cubicBezTo>
                  <a:pt x="150" y="141"/>
                  <a:pt x="150" y="141"/>
                  <a:pt x="150" y="141"/>
                </a:cubicBezTo>
                <a:cubicBezTo>
                  <a:pt x="155" y="139"/>
                  <a:pt x="159" y="121"/>
                  <a:pt x="156" y="117"/>
                </a:cubicBezTo>
                <a:close/>
                <a:moveTo>
                  <a:pt x="99" y="153"/>
                </a:moveTo>
                <a:cubicBezTo>
                  <a:pt x="91" y="155"/>
                  <a:pt x="83" y="158"/>
                  <a:pt x="80" y="162"/>
                </a:cubicBezTo>
                <a:cubicBezTo>
                  <a:pt x="81" y="143"/>
                  <a:pt x="83" y="123"/>
                  <a:pt x="84" y="103"/>
                </a:cubicBezTo>
                <a:cubicBezTo>
                  <a:pt x="86" y="101"/>
                  <a:pt x="90" y="100"/>
                  <a:pt x="93" y="98"/>
                </a:cubicBezTo>
                <a:cubicBezTo>
                  <a:pt x="97" y="97"/>
                  <a:pt x="100" y="96"/>
                  <a:pt x="104" y="95"/>
                </a:cubicBezTo>
                <a:cubicBezTo>
                  <a:pt x="107" y="93"/>
                  <a:pt x="111" y="92"/>
                  <a:pt x="114" y="91"/>
                </a:cubicBezTo>
                <a:cubicBezTo>
                  <a:pt x="121" y="88"/>
                  <a:pt x="127" y="84"/>
                  <a:pt x="131" y="81"/>
                </a:cubicBezTo>
                <a:cubicBezTo>
                  <a:pt x="130" y="79"/>
                  <a:pt x="128" y="77"/>
                  <a:pt x="126" y="75"/>
                </a:cubicBezTo>
                <a:cubicBezTo>
                  <a:pt x="125" y="74"/>
                  <a:pt x="125" y="74"/>
                  <a:pt x="124" y="74"/>
                </a:cubicBezTo>
                <a:cubicBezTo>
                  <a:pt x="121" y="71"/>
                  <a:pt x="117" y="70"/>
                  <a:pt x="112" y="70"/>
                </a:cubicBezTo>
                <a:cubicBezTo>
                  <a:pt x="100" y="70"/>
                  <a:pt x="100" y="70"/>
                  <a:pt x="100" y="70"/>
                </a:cubicBezTo>
                <a:cubicBezTo>
                  <a:pt x="79" y="86"/>
                  <a:pt x="79" y="86"/>
                  <a:pt x="79" y="86"/>
                </a:cubicBezTo>
                <a:cubicBezTo>
                  <a:pt x="59" y="70"/>
                  <a:pt x="59" y="70"/>
                  <a:pt x="59" y="70"/>
                </a:cubicBezTo>
                <a:cubicBezTo>
                  <a:pt x="47" y="70"/>
                  <a:pt x="47" y="70"/>
                  <a:pt x="47" y="70"/>
                </a:cubicBezTo>
                <a:cubicBezTo>
                  <a:pt x="42" y="70"/>
                  <a:pt x="38" y="71"/>
                  <a:pt x="34" y="74"/>
                </a:cubicBezTo>
                <a:cubicBezTo>
                  <a:pt x="34" y="74"/>
                  <a:pt x="33" y="74"/>
                  <a:pt x="33" y="75"/>
                </a:cubicBezTo>
                <a:cubicBezTo>
                  <a:pt x="31" y="77"/>
                  <a:pt x="29" y="79"/>
                  <a:pt x="28" y="81"/>
                </a:cubicBezTo>
                <a:cubicBezTo>
                  <a:pt x="32" y="84"/>
                  <a:pt x="38" y="88"/>
                  <a:pt x="45" y="91"/>
                </a:cubicBezTo>
                <a:cubicBezTo>
                  <a:pt x="48" y="92"/>
                  <a:pt x="52" y="93"/>
                  <a:pt x="55" y="95"/>
                </a:cubicBezTo>
                <a:cubicBezTo>
                  <a:pt x="59" y="96"/>
                  <a:pt x="62" y="97"/>
                  <a:pt x="65" y="98"/>
                </a:cubicBezTo>
                <a:cubicBezTo>
                  <a:pt x="69" y="100"/>
                  <a:pt x="72" y="101"/>
                  <a:pt x="75" y="103"/>
                </a:cubicBezTo>
                <a:cubicBezTo>
                  <a:pt x="76" y="123"/>
                  <a:pt x="77" y="143"/>
                  <a:pt x="78" y="162"/>
                </a:cubicBezTo>
                <a:cubicBezTo>
                  <a:pt x="75" y="158"/>
                  <a:pt x="67" y="155"/>
                  <a:pt x="59" y="152"/>
                </a:cubicBezTo>
                <a:cubicBezTo>
                  <a:pt x="55" y="158"/>
                  <a:pt x="49" y="161"/>
                  <a:pt x="43" y="162"/>
                </a:cubicBezTo>
                <a:cubicBezTo>
                  <a:pt x="50" y="164"/>
                  <a:pt x="64" y="168"/>
                  <a:pt x="79" y="169"/>
                </a:cubicBezTo>
                <a:cubicBezTo>
                  <a:pt x="80" y="169"/>
                  <a:pt x="80" y="169"/>
                  <a:pt x="80" y="169"/>
                </a:cubicBezTo>
                <a:cubicBezTo>
                  <a:pt x="80" y="169"/>
                  <a:pt x="80" y="169"/>
                  <a:pt x="80" y="169"/>
                </a:cubicBezTo>
                <a:cubicBezTo>
                  <a:pt x="95" y="169"/>
                  <a:pt x="109" y="164"/>
                  <a:pt x="116" y="162"/>
                </a:cubicBezTo>
                <a:cubicBezTo>
                  <a:pt x="109" y="162"/>
                  <a:pt x="103" y="158"/>
                  <a:pt x="99" y="153"/>
                </a:cubicBezTo>
                <a:close/>
                <a:moveTo>
                  <a:pt x="53" y="148"/>
                </a:moveTo>
                <a:cubicBezTo>
                  <a:pt x="56" y="142"/>
                  <a:pt x="54" y="133"/>
                  <a:pt x="48" y="130"/>
                </a:cubicBezTo>
                <a:cubicBezTo>
                  <a:pt x="30" y="122"/>
                  <a:pt x="30" y="122"/>
                  <a:pt x="30" y="122"/>
                </a:cubicBezTo>
                <a:cubicBezTo>
                  <a:pt x="33" y="118"/>
                  <a:pt x="33" y="118"/>
                  <a:pt x="33" y="118"/>
                </a:cubicBezTo>
                <a:cubicBezTo>
                  <a:pt x="30" y="108"/>
                  <a:pt x="27" y="97"/>
                  <a:pt x="24" y="86"/>
                </a:cubicBezTo>
                <a:cubicBezTo>
                  <a:pt x="2" y="117"/>
                  <a:pt x="2" y="117"/>
                  <a:pt x="2" y="117"/>
                </a:cubicBezTo>
                <a:cubicBezTo>
                  <a:pt x="0" y="121"/>
                  <a:pt x="4" y="139"/>
                  <a:pt x="8" y="141"/>
                </a:cubicBezTo>
                <a:cubicBezTo>
                  <a:pt x="35" y="153"/>
                  <a:pt x="35" y="153"/>
                  <a:pt x="35" y="153"/>
                </a:cubicBezTo>
                <a:cubicBezTo>
                  <a:pt x="41" y="156"/>
                  <a:pt x="49" y="154"/>
                  <a:pt x="53" y="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698550" y="3746697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6702110" y="2221630"/>
            <a:ext cx="1244600" cy="1244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5400000">
            <a:off x="6669453" y="2254287"/>
            <a:ext cx="522514" cy="457200"/>
          </a:xfrm>
          <a:prstGeom prst="rtTriangle">
            <a:avLst/>
          </a:prstGeom>
          <a:solidFill>
            <a:srgbClr val="FCFC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14860" y="2637555"/>
            <a:ext cx="419100" cy="412750"/>
          </a:xfrm>
          <a:custGeom>
            <a:avLst/>
            <a:gdLst>
              <a:gd name="T0" fmla="*/ 92 w 132"/>
              <a:gd name="T1" fmla="*/ 30 h 130"/>
              <a:gd name="T2" fmla="*/ 95 w 132"/>
              <a:gd name="T3" fmla="*/ 70 h 130"/>
              <a:gd name="T4" fmla="*/ 113 w 132"/>
              <a:gd name="T5" fmla="*/ 55 h 130"/>
              <a:gd name="T6" fmla="*/ 93 w 132"/>
              <a:gd name="T7" fmla="*/ 53 h 130"/>
              <a:gd name="T8" fmla="*/ 69 w 132"/>
              <a:gd name="T9" fmla="*/ 30 h 130"/>
              <a:gd name="T10" fmla="*/ 84 w 132"/>
              <a:gd name="T11" fmla="*/ 30 h 130"/>
              <a:gd name="T12" fmla="*/ 84 w 132"/>
              <a:gd name="T13" fmla="*/ 88 h 130"/>
              <a:gd name="T14" fmla="*/ 56 w 132"/>
              <a:gd name="T15" fmla="*/ 87 h 130"/>
              <a:gd name="T16" fmla="*/ 56 w 132"/>
              <a:gd name="T17" fmla="*/ 88 h 130"/>
              <a:gd name="T18" fmla="*/ 45 w 132"/>
              <a:gd name="T19" fmla="*/ 93 h 130"/>
              <a:gd name="T20" fmla="*/ 41 w 132"/>
              <a:gd name="T21" fmla="*/ 93 h 130"/>
              <a:gd name="T22" fmla="*/ 72 w 132"/>
              <a:gd name="T23" fmla="*/ 82 h 130"/>
              <a:gd name="T24" fmla="*/ 57 w 132"/>
              <a:gd name="T25" fmla="*/ 53 h 130"/>
              <a:gd name="T26" fmla="*/ 51 w 132"/>
              <a:gd name="T27" fmla="*/ 53 h 130"/>
              <a:gd name="T28" fmla="*/ 57 w 132"/>
              <a:gd name="T29" fmla="*/ 72 h 130"/>
              <a:gd name="T30" fmla="*/ 63 w 132"/>
              <a:gd name="T31" fmla="*/ 88 h 130"/>
              <a:gd name="T32" fmla="*/ 63 w 132"/>
              <a:gd name="T33" fmla="*/ 87 h 130"/>
              <a:gd name="T34" fmla="*/ 69 w 132"/>
              <a:gd name="T35" fmla="*/ 56 h 130"/>
              <a:gd name="T36" fmla="*/ 62 w 132"/>
              <a:gd name="T37" fmla="*/ 56 h 130"/>
              <a:gd name="T38" fmla="*/ 69 w 132"/>
              <a:gd name="T39" fmla="*/ 72 h 130"/>
              <a:gd name="T40" fmla="*/ 47 w 132"/>
              <a:gd name="T41" fmla="*/ 30 h 130"/>
              <a:gd name="T42" fmla="*/ 62 w 132"/>
              <a:gd name="T43" fmla="*/ 30 h 130"/>
              <a:gd name="T44" fmla="*/ 40 w 132"/>
              <a:gd name="T45" fmla="*/ 72 h 130"/>
              <a:gd name="T46" fmla="*/ 46 w 132"/>
              <a:gd name="T47" fmla="*/ 63 h 130"/>
              <a:gd name="T48" fmla="*/ 40 w 132"/>
              <a:gd name="T49" fmla="*/ 63 h 130"/>
              <a:gd name="T50" fmla="*/ 25 w 132"/>
              <a:gd name="T51" fmla="*/ 34 h 130"/>
              <a:gd name="T52" fmla="*/ 28 w 132"/>
              <a:gd name="T53" fmla="*/ 69 h 130"/>
              <a:gd name="T54" fmla="*/ 35 w 132"/>
              <a:gd name="T55" fmla="*/ 69 h 130"/>
              <a:gd name="T56" fmla="*/ 28 w 132"/>
              <a:gd name="T57" fmla="*/ 53 h 130"/>
              <a:gd name="T58" fmla="*/ 23 w 132"/>
              <a:gd name="T59" fmla="*/ 71 h 130"/>
              <a:gd name="T60" fmla="*/ 17 w 132"/>
              <a:gd name="T61" fmla="*/ 65 h 130"/>
              <a:gd name="T62" fmla="*/ 17 w 132"/>
              <a:gd name="T63" fmla="*/ 72 h 130"/>
              <a:gd name="T64" fmla="*/ 38 w 132"/>
              <a:gd name="T65" fmla="*/ 82 h 130"/>
              <a:gd name="T66" fmla="*/ 38 w 132"/>
              <a:gd name="T67" fmla="*/ 93 h 130"/>
              <a:gd name="T68" fmla="*/ 17 w 132"/>
              <a:gd name="T69" fmla="*/ 95 h 130"/>
              <a:gd name="T70" fmla="*/ 47 w 132"/>
              <a:gd name="T71" fmla="*/ 95 h 130"/>
              <a:gd name="T72" fmla="*/ 115 w 132"/>
              <a:gd name="T73" fmla="*/ 95 h 130"/>
              <a:gd name="T74" fmla="*/ 54 w 132"/>
              <a:gd name="T75" fmla="*/ 93 h 130"/>
              <a:gd name="T76" fmla="*/ 54 w 132"/>
              <a:gd name="T77" fmla="*/ 91 h 130"/>
              <a:gd name="T78" fmla="*/ 115 w 132"/>
              <a:gd name="T79" fmla="*/ 88 h 130"/>
              <a:gd name="T80" fmla="*/ 86 w 132"/>
              <a:gd name="T81" fmla="*/ 88 h 130"/>
              <a:gd name="T82" fmla="*/ 115 w 132"/>
              <a:gd name="T83" fmla="*/ 82 h 130"/>
              <a:gd name="T84" fmla="*/ 130 w 132"/>
              <a:gd name="T85" fmla="*/ 11 h 130"/>
              <a:gd name="T86" fmla="*/ 132 w 132"/>
              <a:gd name="T87" fmla="*/ 114 h 130"/>
              <a:gd name="T88" fmla="*/ 68 w 132"/>
              <a:gd name="T89" fmla="*/ 114 h 130"/>
              <a:gd name="T90" fmla="*/ 94 w 132"/>
              <a:gd name="T91" fmla="*/ 127 h 130"/>
              <a:gd name="T92" fmla="*/ 89 w 132"/>
              <a:gd name="T93" fmla="*/ 127 h 130"/>
              <a:gd name="T94" fmla="*/ 68 w 132"/>
              <a:gd name="T95" fmla="*/ 127 h 130"/>
              <a:gd name="T96" fmla="*/ 64 w 132"/>
              <a:gd name="T97" fmla="*/ 125 h 130"/>
              <a:gd name="T98" fmla="*/ 42 w 132"/>
              <a:gd name="T99" fmla="*/ 127 h 130"/>
              <a:gd name="T100" fmla="*/ 40 w 132"/>
              <a:gd name="T101" fmla="*/ 125 h 130"/>
              <a:gd name="T102" fmla="*/ 3 w 132"/>
              <a:gd name="T103" fmla="*/ 114 h 130"/>
              <a:gd name="T104" fmla="*/ 0 w 132"/>
              <a:gd name="T105" fmla="*/ 114 h 130"/>
              <a:gd name="T106" fmla="*/ 2 w 132"/>
              <a:gd name="T107" fmla="*/ 11 h 130"/>
              <a:gd name="T108" fmla="*/ 3 w 132"/>
              <a:gd name="T109" fmla="*/ 0 h 130"/>
              <a:gd name="T110" fmla="*/ 66 w 132"/>
              <a:gd name="T111" fmla="*/ 0 h 130"/>
              <a:gd name="T112" fmla="*/ 132 w 132"/>
              <a:gd name="T113" fmla="*/ 0 h 130"/>
              <a:gd name="T114" fmla="*/ 126 w 132"/>
              <a:gd name="T115" fmla="*/ 14 h 130"/>
              <a:gd name="T116" fmla="*/ 126 w 132"/>
              <a:gd name="T117" fmla="*/ 10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2" h="130">
                <a:moveTo>
                  <a:pt x="106" y="34"/>
                </a:moveTo>
                <a:cubicBezTo>
                  <a:pt x="92" y="34"/>
                  <a:pt x="92" y="34"/>
                  <a:pt x="92" y="34"/>
                </a:cubicBezTo>
                <a:cubicBezTo>
                  <a:pt x="92" y="30"/>
                  <a:pt x="92" y="30"/>
                  <a:pt x="92" y="30"/>
                </a:cubicBezTo>
                <a:cubicBezTo>
                  <a:pt x="106" y="30"/>
                  <a:pt x="106" y="30"/>
                  <a:pt x="106" y="30"/>
                </a:cubicBezTo>
                <a:lnTo>
                  <a:pt x="106" y="34"/>
                </a:lnTo>
                <a:close/>
                <a:moveTo>
                  <a:pt x="95" y="70"/>
                </a:moveTo>
                <a:cubicBezTo>
                  <a:pt x="97" y="71"/>
                  <a:pt x="99" y="72"/>
                  <a:pt x="101" y="72"/>
                </a:cubicBezTo>
                <a:cubicBezTo>
                  <a:pt x="104" y="72"/>
                  <a:pt x="106" y="72"/>
                  <a:pt x="108" y="71"/>
                </a:cubicBezTo>
                <a:cubicBezTo>
                  <a:pt x="114" y="68"/>
                  <a:pt x="116" y="61"/>
                  <a:pt x="113" y="55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102" y="48"/>
                  <a:pt x="102" y="48"/>
                  <a:pt x="102" y="48"/>
                </a:cubicBezTo>
                <a:cubicBezTo>
                  <a:pt x="99" y="48"/>
                  <a:pt x="95" y="50"/>
                  <a:pt x="93" y="53"/>
                </a:cubicBezTo>
                <a:cubicBezTo>
                  <a:pt x="89" y="58"/>
                  <a:pt x="90" y="65"/>
                  <a:pt x="95" y="70"/>
                </a:cubicBezTo>
                <a:close/>
                <a:moveTo>
                  <a:pt x="84" y="30"/>
                </a:moveTo>
                <a:cubicBezTo>
                  <a:pt x="69" y="30"/>
                  <a:pt x="69" y="30"/>
                  <a:pt x="69" y="30"/>
                </a:cubicBezTo>
                <a:cubicBezTo>
                  <a:pt x="69" y="34"/>
                  <a:pt x="69" y="34"/>
                  <a:pt x="69" y="34"/>
                </a:cubicBezTo>
                <a:cubicBezTo>
                  <a:pt x="84" y="34"/>
                  <a:pt x="84" y="34"/>
                  <a:pt x="84" y="34"/>
                </a:cubicBezTo>
                <a:lnTo>
                  <a:pt x="84" y="30"/>
                </a:lnTo>
                <a:close/>
                <a:moveTo>
                  <a:pt x="75" y="87"/>
                </a:moveTo>
                <a:cubicBezTo>
                  <a:pt x="75" y="88"/>
                  <a:pt x="75" y="88"/>
                  <a:pt x="75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87"/>
                  <a:pt x="84" y="87"/>
                  <a:pt x="84" y="87"/>
                </a:cubicBezTo>
                <a:lnTo>
                  <a:pt x="75" y="87"/>
                </a:lnTo>
                <a:close/>
                <a:moveTo>
                  <a:pt x="56" y="87"/>
                </a:moveTo>
                <a:cubicBezTo>
                  <a:pt x="41" y="87"/>
                  <a:pt x="41" y="87"/>
                  <a:pt x="41" y="87"/>
                </a:cubicBezTo>
                <a:cubicBezTo>
                  <a:pt x="41" y="88"/>
                  <a:pt x="41" y="88"/>
                  <a:pt x="41" y="88"/>
                </a:cubicBezTo>
                <a:cubicBezTo>
                  <a:pt x="56" y="88"/>
                  <a:pt x="56" y="88"/>
                  <a:pt x="56" y="88"/>
                </a:cubicBezTo>
                <a:lnTo>
                  <a:pt x="56" y="87"/>
                </a:lnTo>
                <a:close/>
                <a:moveTo>
                  <a:pt x="41" y="93"/>
                </a:moveTo>
                <a:cubicBezTo>
                  <a:pt x="45" y="93"/>
                  <a:pt x="45" y="93"/>
                  <a:pt x="45" y="93"/>
                </a:cubicBezTo>
                <a:cubicBezTo>
                  <a:pt x="45" y="91"/>
                  <a:pt x="45" y="91"/>
                  <a:pt x="45" y="91"/>
                </a:cubicBezTo>
                <a:cubicBezTo>
                  <a:pt x="41" y="91"/>
                  <a:pt x="41" y="91"/>
                  <a:pt x="41" y="91"/>
                </a:cubicBezTo>
                <a:lnTo>
                  <a:pt x="41" y="93"/>
                </a:lnTo>
                <a:close/>
                <a:moveTo>
                  <a:pt x="41" y="84"/>
                </a:moveTo>
                <a:cubicBezTo>
                  <a:pt x="72" y="84"/>
                  <a:pt x="72" y="84"/>
                  <a:pt x="72" y="84"/>
                </a:cubicBezTo>
                <a:cubicBezTo>
                  <a:pt x="72" y="82"/>
                  <a:pt x="72" y="82"/>
                  <a:pt x="72" y="82"/>
                </a:cubicBezTo>
                <a:cubicBezTo>
                  <a:pt x="41" y="82"/>
                  <a:pt x="41" y="82"/>
                  <a:pt x="41" y="82"/>
                </a:cubicBezTo>
                <a:lnTo>
                  <a:pt x="41" y="84"/>
                </a:lnTo>
                <a:close/>
                <a:moveTo>
                  <a:pt x="57" y="53"/>
                </a:moveTo>
                <a:cubicBezTo>
                  <a:pt x="57" y="50"/>
                  <a:pt x="57" y="50"/>
                  <a:pt x="57" y="50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53"/>
                  <a:pt x="51" y="53"/>
                  <a:pt x="51" y="53"/>
                </a:cubicBezTo>
                <a:cubicBezTo>
                  <a:pt x="51" y="68"/>
                  <a:pt x="51" y="68"/>
                  <a:pt x="51" y="68"/>
                </a:cubicBezTo>
                <a:cubicBezTo>
                  <a:pt x="51" y="72"/>
                  <a:pt x="51" y="72"/>
                  <a:pt x="51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7" y="68"/>
                  <a:pt x="57" y="68"/>
                  <a:pt x="57" y="68"/>
                </a:cubicBezTo>
                <a:lnTo>
                  <a:pt x="57" y="53"/>
                </a:lnTo>
                <a:close/>
                <a:moveTo>
                  <a:pt x="6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72" y="87"/>
                  <a:pt x="72" y="87"/>
                  <a:pt x="72" y="87"/>
                </a:cubicBezTo>
                <a:cubicBezTo>
                  <a:pt x="63" y="87"/>
                  <a:pt x="63" y="87"/>
                  <a:pt x="63" y="87"/>
                </a:cubicBezTo>
                <a:lnTo>
                  <a:pt x="63" y="88"/>
                </a:lnTo>
                <a:close/>
                <a:moveTo>
                  <a:pt x="69" y="68"/>
                </a:moveTo>
                <a:cubicBezTo>
                  <a:pt x="69" y="56"/>
                  <a:pt x="69" y="56"/>
                  <a:pt x="69" y="56"/>
                </a:cubicBezTo>
                <a:cubicBezTo>
                  <a:pt x="69" y="48"/>
                  <a:pt x="69" y="48"/>
                  <a:pt x="69" y="48"/>
                </a:cubicBezTo>
                <a:cubicBezTo>
                  <a:pt x="62" y="48"/>
                  <a:pt x="62" y="48"/>
                  <a:pt x="62" y="48"/>
                </a:cubicBezTo>
                <a:cubicBezTo>
                  <a:pt x="62" y="56"/>
                  <a:pt x="62" y="56"/>
                  <a:pt x="62" y="56"/>
                </a:cubicBezTo>
                <a:cubicBezTo>
                  <a:pt x="62" y="68"/>
                  <a:pt x="62" y="68"/>
                  <a:pt x="62" y="68"/>
                </a:cubicBezTo>
                <a:cubicBezTo>
                  <a:pt x="62" y="72"/>
                  <a:pt x="62" y="72"/>
                  <a:pt x="62" y="72"/>
                </a:cubicBezTo>
                <a:cubicBezTo>
                  <a:pt x="69" y="72"/>
                  <a:pt x="69" y="72"/>
                  <a:pt x="69" y="72"/>
                </a:cubicBezTo>
                <a:lnTo>
                  <a:pt x="69" y="68"/>
                </a:lnTo>
                <a:close/>
                <a:moveTo>
                  <a:pt x="62" y="30"/>
                </a:moveTo>
                <a:cubicBezTo>
                  <a:pt x="47" y="30"/>
                  <a:pt x="47" y="30"/>
                  <a:pt x="47" y="30"/>
                </a:cubicBezTo>
                <a:cubicBezTo>
                  <a:pt x="47" y="34"/>
                  <a:pt x="47" y="34"/>
                  <a:pt x="47" y="34"/>
                </a:cubicBezTo>
                <a:cubicBezTo>
                  <a:pt x="62" y="34"/>
                  <a:pt x="62" y="34"/>
                  <a:pt x="62" y="34"/>
                </a:cubicBezTo>
                <a:lnTo>
                  <a:pt x="62" y="30"/>
                </a:lnTo>
                <a:close/>
                <a:moveTo>
                  <a:pt x="40" y="63"/>
                </a:moveTo>
                <a:cubicBezTo>
                  <a:pt x="40" y="70"/>
                  <a:pt x="40" y="70"/>
                  <a:pt x="40" y="70"/>
                </a:cubicBezTo>
                <a:cubicBezTo>
                  <a:pt x="40" y="72"/>
                  <a:pt x="40" y="72"/>
                  <a:pt x="40" y="72"/>
                </a:cubicBezTo>
                <a:cubicBezTo>
                  <a:pt x="46" y="72"/>
                  <a:pt x="46" y="72"/>
                  <a:pt x="46" y="72"/>
                </a:cubicBezTo>
                <a:cubicBezTo>
                  <a:pt x="46" y="70"/>
                  <a:pt x="46" y="70"/>
                  <a:pt x="46" y="70"/>
                </a:cubicBezTo>
                <a:cubicBezTo>
                  <a:pt x="46" y="63"/>
                  <a:pt x="46" y="63"/>
                  <a:pt x="46" y="63"/>
                </a:cubicBezTo>
                <a:cubicBezTo>
                  <a:pt x="46" y="62"/>
                  <a:pt x="46" y="62"/>
                  <a:pt x="46" y="62"/>
                </a:cubicBezTo>
                <a:cubicBezTo>
                  <a:pt x="40" y="62"/>
                  <a:pt x="40" y="62"/>
                  <a:pt x="40" y="62"/>
                </a:cubicBezTo>
                <a:lnTo>
                  <a:pt x="40" y="63"/>
                </a:lnTo>
                <a:close/>
                <a:moveTo>
                  <a:pt x="40" y="30"/>
                </a:moveTo>
                <a:cubicBezTo>
                  <a:pt x="25" y="30"/>
                  <a:pt x="25" y="30"/>
                  <a:pt x="25" y="30"/>
                </a:cubicBezTo>
                <a:cubicBezTo>
                  <a:pt x="25" y="34"/>
                  <a:pt x="25" y="34"/>
                  <a:pt x="25" y="34"/>
                </a:cubicBezTo>
                <a:cubicBezTo>
                  <a:pt x="40" y="34"/>
                  <a:pt x="40" y="34"/>
                  <a:pt x="40" y="34"/>
                </a:cubicBezTo>
                <a:lnTo>
                  <a:pt x="40" y="30"/>
                </a:lnTo>
                <a:close/>
                <a:moveTo>
                  <a:pt x="28" y="69"/>
                </a:moveTo>
                <a:cubicBezTo>
                  <a:pt x="28" y="72"/>
                  <a:pt x="28" y="72"/>
                  <a:pt x="28" y="72"/>
                </a:cubicBezTo>
                <a:cubicBezTo>
                  <a:pt x="35" y="72"/>
                  <a:pt x="35" y="72"/>
                  <a:pt x="35" y="72"/>
                </a:cubicBezTo>
                <a:cubicBezTo>
                  <a:pt x="35" y="69"/>
                  <a:pt x="35" y="69"/>
                  <a:pt x="35" y="69"/>
                </a:cubicBezTo>
                <a:cubicBezTo>
                  <a:pt x="35" y="59"/>
                  <a:pt x="35" y="59"/>
                  <a:pt x="35" y="59"/>
                </a:cubicBezTo>
                <a:cubicBezTo>
                  <a:pt x="35" y="53"/>
                  <a:pt x="35" y="53"/>
                  <a:pt x="35" y="53"/>
                </a:cubicBezTo>
                <a:cubicBezTo>
                  <a:pt x="28" y="53"/>
                  <a:pt x="28" y="53"/>
                  <a:pt x="28" y="53"/>
                </a:cubicBezTo>
                <a:cubicBezTo>
                  <a:pt x="28" y="59"/>
                  <a:pt x="28" y="59"/>
                  <a:pt x="28" y="59"/>
                </a:cubicBezTo>
                <a:lnTo>
                  <a:pt x="28" y="69"/>
                </a:lnTo>
                <a:close/>
                <a:moveTo>
                  <a:pt x="23" y="71"/>
                </a:moveTo>
                <a:cubicBezTo>
                  <a:pt x="23" y="67"/>
                  <a:pt x="23" y="67"/>
                  <a:pt x="23" y="67"/>
                </a:cubicBezTo>
                <a:cubicBezTo>
                  <a:pt x="23" y="65"/>
                  <a:pt x="23" y="65"/>
                  <a:pt x="23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7"/>
                  <a:pt x="17" y="67"/>
                  <a:pt x="17" y="67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2"/>
                  <a:pt x="17" y="72"/>
                  <a:pt x="17" y="72"/>
                </a:cubicBezTo>
                <a:cubicBezTo>
                  <a:pt x="23" y="72"/>
                  <a:pt x="23" y="72"/>
                  <a:pt x="23" y="72"/>
                </a:cubicBezTo>
                <a:lnTo>
                  <a:pt x="23" y="71"/>
                </a:lnTo>
                <a:close/>
                <a:moveTo>
                  <a:pt x="38" y="82"/>
                </a:moveTo>
                <a:cubicBezTo>
                  <a:pt x="17" y="82"/>
                  <a:pt x="17" y="82"/>
                  <a:pt x="17" y="82"/>
                </a:cubicBezTo>
                <a:cubicBezTo>
                  <a:pt x="17" y="93"/>
                  <a:pt x="17" y="93"/>
                  <a:pt x="17" y="93"/>
                </a:cubicBezTo>
                <a:cubicBezTo>
                  <a:pt x="38" y="93"/>
                  <a:pt x="38" y="93"/>
                  <a:pt x="38" y="93"/>
                </a:cubicBezTo>
                <a:lnTo>
                  <a:pt x="38" y="82"/>
                </a:lnTo>
                <a:close/>
                <a:moveTo>
                  <a:pt x="47" y="95"/>
                </a:moveTo>
                <a:cubicBezTo>
                  <a:pt x="17" y="95"/>
                  <a:pt x="17" y="95"/>
                  <a:pt x="17" y="95"/>
                </a:cubicBezTo>
                <a:cubicBezTo>
                  <a:pt x="17" y="97"/>
                  <a:pt x="17" y="97"/>
                  <a:pt x="17" y="97"/>
                </a:cubicBezTo>
                <a:cubicBezTo>
                  <a:pt x="47" y="97"/>
                  <a:pt x="47" y="97"/>
                  <a:pt x="47" y="97"/>
                </a:cubicBezTo>
                <a:lnTo>
                  <a:pt x="47" y="95"/>
                </a:lnTo>
                <a:close/>
                <a:moveTo>
                  <a:pt x="51" y="97"/>
                </a:moveTo>
                <a:cubicBezTo>
                  <a:pt x="115" y="97"/>
                  <a:pt x="115" y="97"/>
                  <a:pt x="115" y="97"/>
                </a:cubicBezTo>
                <a:cubicBezTo>
                  <a:pt x="115" y="95"/>
                  <a:pt x="115" y="95"/>
                  <a:pt x="115" y="95"/>
                </a:cubicBezTo>
                <a:cubicBezTo>
                  <a:pt x="51" y="95"/>
                  <a:pt x="51" y="95"/>
                  <a:pt x="51" y="95"/>
                </a:cubicBezTo>
                <a:lnTo>
                  <a:pt x="51" y="97"/>
                </a:lnTo>
                <a:close/>
                <a:moveTo>
                  <a:pt x="54" y="93"/>
                </a:moveTo>
                <a:cubicBezTo>
                  <a:pt x="115" y="93"/>
                  <a:pt x="115" y="93"/>
                  <a:pt x="115" y="93"/>
                </a:cubicBezTo>
                <a:cubicBezTo>
                  <a:pt x="115" y="91"/>
                  <a:pt x="115" y="91"/>
                  <a:pt x="115" y="91"/>
                </a:cubicBezTo>
                <a:cubicBezTo>
                  <a:pt x="54" y="91"/>
                  <a:pt x="54" y="91"/>
                  <a:pt x="54" y="91"/>
                </a:cubicBezTo>
                <a:lnTo>
                  <a:pt x="54" y="93"/>
                </a:lnTo>
                <a:close/>
                <a:moveTo>
                  <a:pt x="86" y="88"/>
                </a:moveTo>
                <a:cubicBezTo>
                  <a:pt x="115" y="88"/>
                  <a:pt x="115" y="88"/>
                  <a:pt x="115" y="88"/>
                </a:cubicBezTo>
                <a:cubicBezTo>
                  <a:pt x="115" y="87"/>
                  <a:pt x="115" y="87"/>
                  <a:pt x="115" y="87"/>
                </a:cubicBezTo>
                <a:cubicBezTo>
                  <a:pt x="86" y="87"/>
                  <a:pt x="86" y="87"/>
                  <a:pt x="86" y="87"/>
                </a:cubicBezTo>
                <a:lnTo>
                  <a:pt x="86" y="88"/>
                </a:lnTo>
                <a:close/>
                <a:moveTo>
                  <a:pt x="79" y="84"/>
                </a:moveTo>
                <a:cubicBezTo>
                  <a:pt x="115" y="84"/>
                  <a:pt x="115" y="84"/>
                  <a:pt x="115" y="84"/>
                </a:cubicBezTo>
                <a:cubicBezTo>
                  <a:pt x="115" y="82"/>
                  <a:pt x="115" y="82"/>
                  <a:pt x="115" y="82"/>
                </a:cubicBezTo>
                <a:cubicBezTo>
                  <a:pt x="79" y="82"/>
                  <a:pt x="79" y="82"/>
                  <a:pt x="79" y="82"/>
                </a:cubicBezTo>
                <a:lnTo>
                  <a:pt x="79" y="84"/>
                </a:lnTo>
                <a:close/>
                <a:moveTo>
                  <a:pt x="130" y="11"/>
                </a:moveTo>
                <a:cubicBezTo>
                  <a:pt x="130" y="109"/>
                  <a:pt x="130" y="109"/>
                  <a:pt x="130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14"/>
                  <a:pt x="132" y="114"/>
                  <a:pt x="132" y="11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68" y="114"/>
                  <a:pt x="68" y="114"/>
                  <a:pt x="68" y="114"/>
                </a:cubicBezTo>
                <a:cubicBezTo>
                  <a:pt x="90" y="125"/>
                  <a:pt x="90" y="125"/>
                  <a:pt x="90" y="125"/>
                </a:cubicBezTo>
                <a:cubicBezTo>
                  <a:pt x="91" y="125"/>
                  <a:pt x="91" y="125"/>
                  <a:pt x="91" y="125"/>
                </a:cubicBezTo>
                <a:cubicBezTo>
                  <a:pt x="93" y="125"/>
                  <a:pt x="94" y="126"/>
                  <a:pt x="94" y="127"/>
                </a:cubicBezTo>
                <a:cubicBezTo>
                  <a:pt x="94" y="129"/>
                  <a:pt x="93" y="130"/>
                  <a:pt x="91" y="130"/>
                </a:cubicBezTo>
                <a:cubicBezTo>
                  <a:pt x="90" y="130"/>
                  <a:pt x="89" y="129"/>
                  <a:pt x="89" y="127"/>
                </a:cubicBezTo>
                <a:cubicBezTo>
                  <a:pt x="89" y="127"/>
                  <a:pt x="89" y="127"/>
                  <a:pt x="89" y="12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25"/>
                  <a:pt x="67" y="125"/>
                  <a:pt x="67" y="125"/>
                </a:cubicBezTo>
                <a:cubicBezTo>
                  <a:pt x="68" y="126"/>
                  <a:pt x="68" y="126"/>
                  <a:pt x="68" y="127"/>
                </a:cubicBezTo>
                <a:cubicBezTo>
                  <a:pt x="68" y="129"/>
                  <a:pt x="67" y="130"/>
                  <a:pt x="66" y="130"/>
                </a:cubicBezTo>
                <a:cubicBezTo>
                  <a:pt x="64" y="130"/>
                  <a:pt x="63" y="129"/>
                  <a:pt x="63" y="127"/>
                </a:cubicBezTo>
                <a:cubicBezTo>
                  <a:pt x="63" y="126"/>
                  <a:pt x="64" y="126"/>
                  <a:pt x="64" y="125"/>
                </a:cubicBezTo>
                <a:cubicBezTo>
                  <a:pt x="64" y="117"/>
                  <a:pt x="64" y="117"/>
                  <a:pt x="64" y="117"/>
                </a:cubicBezTo>
                <a:cubicBezTo>
                  <a:pt x="42" y="127"/>
                  <a:pt x="42" y="127"/>
                  <a:pt x="42" y="127"/>
                </a:cubicBezTo>
                <a:cubicBezTo>
                  <a:pt x="42" y="127"/>
                  <a:pt x="42" y="127"/>
                  <a:pt x="42" y="127"/>
                </a:cubicBezTo>
                <a:cubicBezTo>
                  <a:pt x="42" y="129"/>
                  <a:pt x="41" y="130"/>
                  <a:pt x="40" y="130"/>
                </a:cubicBezTo>
                <a:cubicBezTo>
                  <a:pt x="38" y="130"/>
                  <a:pt x="37" y="129"/>
                  <a:pt x="37" y="127"/>
                </a:cubicBezTo>
                <a:cubicBezTo>
                  <a:pt x="37" y="126"/>
                  <a:pt x="38" y="125"/>
                  <a:pt x="40" y="125"/>
                </a:cubicBezTo>
                <a:cubicBezTo>
                  <a:pt x="40" y="125"/>
                  <a:pt x="41" y="125"/>
                  <a:pt x="41" y="125"/>
                </a:cubicBezTo>
                <a:cubicBezTo>
                  <a:pt x="64" y="114"/>
                  <a:pt x="64" y="114"/>
                  <a:pt x="64" y="114"/>
                </a:cubicBezTo>
                <a:cubicBezTo>
                  <a:pt x="3" y="114"/>
                  <a:pt x="3" y="114"/>
                  <a:pt x="3" y="114"/>
                </a:cubicBezTo>
                <a:cubicBezTo>
                  <a:pt x="3" y="114"/>
                  <a:pt x="3" y="114"/>
                  <a:pt x="3" y="114"/>
                </a:cubicBezTo>
                <a:cubicBezTo>
                  <a:pt x="3" y="114"/>
                  <a:pt x="3" y="114"/>
                  <a:pt x="3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09"/>
                  <a:pt x="0" y="109"/>
                  <a:pt x="0" y="109"/>
                </a:cubicBezTo>
                <a:cubicBezTo>
                  <a:pt x="2" y="109"/>
                  <a:pt x="2" y="109"/>
                  <a:pt x="2" y="109"/>
                </a:cubicBezTo>
                <a:cubicBezTo>
                  <a:pt x="2" y="11"/>
                  <a:pt x="2" y="11"/>
                  <a:pt x="2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0"/>
                  <a:pt x="0" y="0"/>
                  <a:pt x="0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32" y="11"/>
                  <a:pt x="132" y="11"/>
                  <a:pt x="132" y="11"/>
                </a:cubicBezTo>
                <a:lnTo>
                  <a:pt x="130" y="11"/>
                </a:lnTo>
                <a:close/>
                <a:moveTo>
                  <a:pt x="12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09"/>
                  <a:pt x="6" y="109"/>
                  <a:pt x="6" y="109"/>
                </a:cubicBezTo>
                <a:cubicBezTo>
                  <a:pt x="126" y="109"/>
                  <a:pt x="126" y="109"/>
                  <a:pt x="126" y="109"/>
                </a:cubicBezTo>
                <a:lnTo>
                  <a:pt x="126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6155370" y="3746697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9158930" y="2221630"/>
            <a:ext cx="1244600" cy="124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5400000">
            <a:off x="9126273" y="2254287"/>
            <a:ext cx="522514" cy="457200"/>
          </a:xfrm>
          <a:prstGeom prst="rtTriangle">
            <a:avLst/>
          </a:prstGeom>
          <a:solidFill>
            <a:srgbClr val="FCFC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9543003" y="2606576"/>
            <a:ext cx="476455" cy="474709"/>
            <a:chOff x="8328626" y="5747201"/>
            <a:chExt cx="453979" cy="452315"/>
          </a:xfrm>
          <a:solidFill>
            <a:schemeClr val="bg1"/>
          </a:solidFill>
        </p:grpSpPr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8626" y="5747201"/>
              <a:ext cx="440675" cy="442338"/>
            </a:xfrm>
            <a:custGeom>
              <a:avLst/>
              <a:gdLst>
                <a:gd name="T0" fmla="*/ 108 w 211"/>
                <a:gd name="T1" fmla="*/ 167 h 212"/>
                <a:gd name="T2" fmla="*/ 60 w 211"/>
                <a:gd name="T3" fmla="*/ 65 h 212"/>
                <a:gd name="T4" fmla="*/ 105 w 211"/>
                <a:gd name="T5" fmla="*/ 45 h 212"/>
                <a:gd name="T6" fmla="*/ 165 w 211"/>
                <a:gd name="T7" fmla="*/ 115 h 212"/>
                <a:gd name="T8" fmla="*/ 191 w 211"/>
                <a:gd name="T9" fmla="*/ 122 h 212"/>
                <a:gd name="T10" fmla="*/ 211 w 211"/>
                <a:gd name="T11" fmla="*/ 112 h 212"/>
                <a:gd name="T12" fmla="*/ 209 w 211"/>
                <a:gd name="T13" fmla="*/ 92 h 212"/>
                <a:gd name="T14" fmla="*/ 187 w 211"/>
                <a:gd name="T15" fmla="*/ 77 h 212"/>
                <a:gd name="T16" fmla="*/ 199 w 211"/>
                <a:gd name="T17" fmla="*/ 58 h 212"/>
                <a:gd name="T18" fmla="*/ 188 w 211"/>
                <a:gd name="T19" fmla="*/ 42 h 212"/>
                <a:gd name="T20" fmla="*/ 162 w 211"/>
                <a:gd name="T21" fmla="*/ 40 h 212"/>
                <a:gd name="T22" fmla="*/ 163 w 211"/>
                <a:gd name="T23" fmla="*/ 18 h 212"/>
                <a:gd name="T24" fmla="*/ 145 w 211"/>
                <a:gd name="T25" fmla="*/ 9 h 212"/>
                <a:gd name="T26" fmla="*/ 121 w 211"/>
                <a:gd name="T27" fmla="*/ 20 h 212"/>
                <a:gd name="T28" fmla="*/ 111 w 211"/>
                <a:gd name="T29" fmla="*/ 1 h 212"/>
                <a:gd name="T30" fmla="*/ 91 w 211"/>
                <a:gd name="T31" fmla="*/ 2 h 212"/>
                <a:gd name="T32" fmla="*/ 76 w 211"/>
                <a:gd name="T33" fmla="*/ 24 h 212"/>
                <a:gd name="T34" fmla="*/ 58 w 211"/>
                <a:gd name="T35" fmla="*/ 12 h 212"/>
                <a:gd name="T36" fmla="*/ 41 w 211"/>
                <a:gd name="T37" fmla="*/ 23 h 212"/>
                <a:gd name="T38" fmla="*/ 41 w 211"/>
                <a:gd name="T39" fmla="*/ 48 h 212"/>
                <a:gd name="T40" fmla="*/ 19 w 211"/>
                <a:gd name="T41" fmla="*/ 43 h 212"/>
                <a:gd name="T42" fmla="*/ 10 w 211"/>
                <a:gd name="T43" fmla="*/ 61 h 212"/>
                <a:gd name="T44" fmla="*/ 23 w 211"/>
                <a:gd name="T45" fmla="*/ 77 h 212"/>
                <a:gd name="T46" fmla="*/ 0 w 211"/>
                <a:gd name="T47" fmla="*/ 95 h 212"/>
                <a:gd name="T48" fmla="*/ 1 w 211"/>
                <a:gd name="T49" fmla="*/ 115 h 212"/>
                <a:gd name="T50" fmla="*/ 20 w 211"/>
                <a:gd name="T51" fmla="*/ 122 h 212"/>
                <a:gd name="T52" fmla="*/ 8 w 211"/>
                <a:gd name="T53" fmla="*/ 149 h 212"/>
                <a:gd name="T54" fmla="*/ 19 w 211"/>
                <a:gd name="T55" fmla="*/ 166 h 212"/>
                <a:gd name="T56" fmla="*/ 39 w 211"/>
                <a:gd name="T57" fmla="*/ 163 h 212"/>
                <a:gd name="T58" fmla="*/ 42 w 211"/>
                <a:gd name="T59" fmla="*/ 192 h 212"/>
                <a:gd name="T60" fmla="*/ 60 w 211"/>
                <a:gd name="T61" fmla="*/ 201 h 212"/>
                <a:gd name="T62" fmla="*/ 76 w 211"/>
                <a:gd name="T63" fmla="*/ 189 h 212"/>
                <a:gd name="T64" fmla="*/ 94 w 211"/>
                <a:gd name="T65" fmla="*/ 212 h 212"/>
                <a:gd name="T66" fmla="*/ 114 w 211"/>
                <a:gd name="T67" fmla="*/ 211 h 212"/>
                <a:gd name="T68" fmla="*/ 121 w 211"/>
                <a:gd name="T69" fmla="*/ 192 h 212"/>
                <a:gd name="T70" fmla="*/ 116 w 211"/>
                <a:gd name="T71" fmla="*/ 16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1" h="212">
                  <a:moveTo>
                    <a:pt x="116" y="167"/>
                  </a:moveTo>
                  <a:cubicBezTo>
                    <a:pt x="113" y="167"/>
                    <a:pt x="111" y="167"/>
                    <a:pt x="108" y="167"/>
                  </a:cubicBezTo>
                  <a:cubicBezTo>
                    <a:pt x="75" y="169"/>
                    <a:pt x="46" y="143"/>
                    <a:pt x="45" y="109"/>
                  </a:cubicBezTo>
                  <a:cubicBezTo>
                    <a:pt x="44" y="93"/>
                    <a:pt x="49" y="77"/>
                    <a:pt x="60" y="65"/>
                  </a:cubicBezTo>
                  <a:cubicBezTo>
                    <a:pt x="71" y="53"/>
                    <a:pt x="86" y="46"/>
                    <a:pt x="102" y="45"/>
                  </a:cubicBezTo>
                  <a:cubicBezTo>
                    <a:pt x="103" y="45"/>
                    <a:pt x="104" y="45"/>
                    <a:pt x="105" y="45"/>
                  </a:cubicBezTo>
                  <a:cubicBezTo>
                    <a:pt x="137" y="45"/>
                    <a:pt x="164" y="70"/>
                    <a:pt x="166" y="103"/>
                  </a:cubicBezTo>
                  <a:cubicBezTo>
                    <a:pt x="166" y="107"/>
                    <a:pt x="166" y="111"/>
                    <a:pt x="165" y="115"/>
                  </a:cubicBezTo>
                  <a:cubicBezTo>
                    <a:pt x="187" y="136"/>
                    <a:pt x="187" y="136"/>
                    <a:pt x="187" y="136"/>
                  </a:cubicBezTo>
                  <a:cubicBezTo>
                    <a:pt x="188" y="132"/>
                    <a:pt x="190" y="127"/>
                    <a:pt x="191" y="122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1" y="112"/>
                    <a:pt x="211" y="112"/>
                    <a:pt x="211" y="112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5"/>
                    <a:pt x="188" y="81"/>
                    <a:pt x="187" y="77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1" y="46"/>
                    <a:pt x="191" y="46"/>
                    <a:pt x="191" y="46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68" y="46"/>
                    <a:pt x="165" y="43"/>
                    <a:pt x="162" y="40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63" y="18"/>
                    <a:pt x="163" y="18"/>
                    <a:pt x="163" y="18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0" y="22"/>
                    <a:pt x="125" y="21"/>
                    <a:pt x="121" y="2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4" y="21"/>
                    <a:pt x="80" y="22"/>
                    <a:pt x="76" y="24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6" y="42"/>
                    <a:pt x="43" y="45"/>
                    <a:pt x="41" y="48"/>
                  </a:cubicBezTo>
                  <a:cubicBezTo>
                    <a:pt x="40" y="48"/>
                    <a:pt x="39" y="49"/>
                    <a:pt x="39" y="50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82"/>
                    <a:pt x="21" y="86"/>
                    <a:pt x="20" y="9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15"/>
                    <a:pt x="1" y="115"/>
                    <a:pt x="1" y="115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1" y="127"/>
                    <a:pt x="22" y="131"/>
                    <a:pt x="23" y="135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11" y="154"/>
                    <a:pt x="11" y="154"/>
                    <a:pt x="11" y="154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2" y="166"/>
                    <a:pt x="45" y="170"/>
                    <a:pt x="49" y="173"/>
                  </a:cubicBezTo>
                  <a:cubicBezTo>
                    <a:pt x="42" y="192"/>
                    <a:pt x="42" y="192"/>
                    <a:pt x="42" y="192"/>
                  </a:cubicBezTo>
                  <a:cubicBezTo>
                    <a:pt x="47" y="194"/>
                    <a:pt x="47" y="194"/>
                    <a:pt x="47" y="194"/>
                  </a:cubicBezTo>
                  <a:cubicBezTo>
                    <a:pt x="60" y="201"/>
                    <a:pt x="60" y="201"/>
                    <a:pt x="60" y="201"/>
                  </a:cubicBezTo>
                  <a:cubicBezTo>
                    <a:pt x="65" y="204"/>
                    <a:pt x="65" y="204"/>
                    <a:pt x="65" y="204"/>
                  </a:cubicBezTo>
                  <a:cubicBezTo>
                    <a:pt x="76" y="189"/>
                    <a:pt x="76" y="189"/>
                    <a:pt x="76" y="189"/>
                  </a:cubicBezTo>
                  <a:cubicBezTo>
                    <a:pt x="81" y="190"/>
                    <a:pt x="85" y="191"/>
                    <a:pt x="90" y="192"/>
                  </a:cubicBezTo>
                  <a:cubicBezTo>
                    <a:pt x="94" y="212"/>
                    <a:pt x="94" y="212"/>
                    <a:pt x="94" y="212"/>
                  </a:cubicBezTo>
                  <a:cubicBezTo>
                    <a:pt x="99" y="211"/>
                    <a:pt x="99" y="211"/>
                    <a:pt x="99" y="211"/>
                  </a:cubicBezTo>
                  <a:cubicBezTo>
                    <a:pt x="114" y="211"/>
                    <a:pt x="114" y="211"/>
                    <a:pt x="114" y="211"/>
                  </a:cubicBezTo>
                  <a:cubicBezTo>
                    <a:pt x="120" y="210"/>
                    <a:pt x="120" y="210"/>
                    <a:pt x="120" y="210"/>
                  </a:cubicBezTo>
                  <a:cubicBezTo>
                    <a:pt x="121" y="192"/>
                    <a:pt x="121" y="192"/>
                    <a:pt x="121" y="192"/>
                  </a:cubicBezTo>
                  <a:cubicBezTo>
                    <a:pt x="127" y="191"/>
                    <a:pt x="132" y="190"/>
                    <a:pt x="136" y="188"/>
                  </a:cubicBezTo>
                  <a:lnTo>
                    <a:pt x="11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53346" y="5870257"/>
              <a:ext cx="329259" cy="329259"/>
            </a:xfrm>
            <a:custGeom>
              <a:avLst/>
              <a:gdLst>
                <a:gd name="T0" fmla="*/ 158 w 158"/>
                <a:gd name="T1" fmla="*/ 131 h 158"/>
                <a:gd name="T2" fmla="*/ 154 w 158"/>
                <a:gd name="T3" fmla="*/ 121 h 158"/>
                <a:gd name="T4" fmla="*/ 86 w 158"/>
                <a:gd name="T5" fmla="*/ 55 h 158"/>
                <a:gd name="T6" fmla="*/ 75 w 158"/>
                <a:gd name="T7" fmla="*/ 16 h 158"/>
                <a:gd name="T8" fmla="*/ 29 w 158"/>
                <a:gd name="T9" fmla="*/ 7 h 158"/>
                <a:gd name="T10" fmla="*/ 53 w 158"/>
                <a:gd name="T11" fmla="*/ 30 h 158"/>
                <a:gd name="T12" fmla="*/ 53 w 158"/>
                <a:gd name="T13" fmla="*/ 37 h 158"/>
                <a:gd name="T14" fmla="*/ 37 w 158"/>
                <a:gd name="T15" fmla="*/ 53 h 158"/>
                <a:gd name="T16" fmla="*/ 29 w 158"/>
                <a:gd name="T17" fmla="*/ 53 h 158"/>
                <a:gd name="T18" fmla="*/ 6 w 158"/>
                <a:gd name="T19" fmla="*/ 30 h 158"/>
                <a:gd name="T20" fmla="*/ 15 w 158"/>
                <a:gd name="T21" fmla="*/ 75 h 158"/>
                <a:gd name="T22" fmla="*/ 55 w 158"/>
                <a:gd name="T23" fmla="*/ 86 h 158"/>
                <a:gd name="T24" fmla="*/ 121 w 158"/>
                <a:gd name="T25" fmla="*/ 155 h 158"/>
                <a:gd name="T26" fmla="*/ 131 w 158"/>
                <a:gd name="T27" fmla="*/ 158 h 158"/>
                <a:gd name="T28" fmla="*/ 158 w 158"/>
                <a:gd name="T29" fmla="*/ 13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8" h="158">
                  <a:moveTo>
                    <a:pt x="158" y="131"/>
                  </a:moveTo>
                  <a:cubicBezTo>
                    <a:pt x="158" y="128"/>
                    <a:pt x="156" y="123"/>
                    <a:pt x="154" y="121"/>
                  </a:cubicBezTo>
                  <a:cubicBezTo>
                    <a:pt x="132" y="99"/>
                    <a:pt x="109" y="77"/>
                    <a:pt x="86" y="55"/>
                  </a:cubicBezTo>
                  <a:cubicBezTo>
                    <a:pt x="89" y="42"/>
                    <a:pt x="86" y="26"/>
                    <a:pt x="75" y="16"/>
                  </a:cubicBezTo>
                  <a:cubicBezTo>
                    <a:pt x="63" y="3"/>
                    <a:pt x="45" y="0"/>
                    <a:pt x="29" y="7"/>
                  </a:cubicBezTo>
                  <a:cubicBezTo>
                    <a:pt x="53" y="30"/>
                    <a:pt x="53" y="30"/>
                    <a:pt x="53" y="30"/>
                  </a:cubicBezTo>
                  <a:cubicBezTo>
                    <a:pt x="55" y="32"/>
                    <a:pt x="55" y="35"/>
                    <a:pt x="53" y="37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5" y="55"/>
                    <a:pt x="31" y="55"/>
                    <a:pt x="29" y="5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45"/>
                    <a:pt x="3" y="63"/>
                    <a:pt x="15" y="75"/>
                  </a:cubicBezTo>
                  <a:cubicBezTo>
                    <a:pt x="26" y="86"/>
                    <a:pt x="41" y="90"/>
                    <a:pt x="55" y="86"/>
                  </a:cubicBezTo>
                  <a:cubicBezTo>
                    <a:pt x="77" y="109"/>
                    <a:pt x="99" y="132"/>
                    <a:pt x="121" y="155"/>
                  </a:cubicBezTo>
                  <a:cubicBezTo>
                    <a:pt x="123" y="157"/>
                    <a:pt x="127" y="158"/>
                    <a:pt x="131" y="158"/>
                  </a:cubicBezTo>
                  <a:cubicBezTo>
                    <a:pt x="144" y="156"/>
                    <a:pt x="155" y="144"/>
                    <a:pt x="158" y="1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出自【趣你的PPT】(微信:qunideppt)：最优质的PPT资源库"/>
          <p:cNvSpPr txBox="1"/>
          <p:nvPr/>
        </p:nvSpPr>
        <p:spPr>
          <a:xfrm>
            <a:off x="8612190" y="3746697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5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6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研究成果与运用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530266" y="4136384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951309" y="4136384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6372352" y="4136384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793394" y="4136384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775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2829939" y="1340909"/>
            <a:ext cx="5369453" cy="4867859"/>
          </a:xfrm>
          <a:custGeom>
            <a:avLst/>
            <a:gdLst>
              <a:gd name="T0" fmla="*/ 2598 w 2817"/>
              <a:gd name="T1" fmla="*/ 1224 h 2082"/>
              <a:gd name="T2" fmla="*/ 2536 w 2817"/>
              <a:gd name="T3" fmla="*/ 1266 h 2082"/>
              <a:gd name="T4" fmla="*/ 1562 w 2817"/>
              <a:gd name="T5" fmla="*/ 1282 h 2082"/>
              <a:gd name="T6" fmla="*/ 1924 w 2817"/>
              <a:gd name="T7" fmla="*/ 858 h 2082"/>
              <a:gd name="T8" fmla="*/ 1851 w 2817"/>
              <a:gd name="T9" fmla="*/ 640 h 2082"/>
              <a:gd name="T10" fmla="*/ 2016 w 2817"/>
              <a:gd name="T11" fmla="*/ 539 h 2082"/>
              <a:gd name="T12" fmla="*/ 2100 w 2817"/>
              <a:gd name="T13" fmla="*/ 478 h 2082"/>
              <a:gd name="T14" fmla="*/ 2177 w 2817"/>
              <a:gd name="T15" fmla="*/ 264 h 2082"/>
              <a:gd name="T16" fmla="*/ 2196 w 2817"/>
              <a:gd name="T17" fmla="*/ 2 h 2082"/>
              <a:gd name="T18" fmla="*/ 1944 w 2817"/>
              <a:gd name="T19" fmla="*/ 552 h 2082"/>
              <a:gd name="T20" fmla="*/ 1912 w 2817"/>
              <a:gd name="T21" fmla="*/ 265 h 2082"/>
              <a:gd name="T22" fmla="*/ 1792 w 2817"/>
              <a:gd name="T23" fmla="*/ 613 h 2082"/>
              <a:gd name="T24" fmla="*/ 1637 w 2817"/>
              <a:gd name="T25" fmla="*/ 812 h 2082"/>
              <a:gd name="T26" fmla="*/ 1554 w 2817"/>
              <a:gd name="T27" fmla="*/ 746 h 2082"/>
              <a:gd name="T28" fmla="*/ 1476 w 2817"/>
              <a:gd name="T29" fmla="*/ 481 h 2082"/>
              <a:gd name="T30" fmla="*/ 1500 w 2817"/>
              <a:gd name="T31" fmla="*/ 275 h 2082"/>
              <a:gd name="T32" fmla="*/ 1302 w 2817"/>
              <a:gd name="T33" fmla="*/ 462 h 2082"/>
              <a:gd name="T34" fmla="*/ 1221 w 2817"/>
              <a:gd name="T35" fmla="*/ 291 h 2082"/>
              <a:gd name="T36" fmla="*/ 1292 w 2817"/>
              <a:gd name="T37" fmla="*/ 484 h 2082"/>
              <a:gd name="T38" fmla="*/ 1463 w 2817"/>
              <a:gd name="T39" fmla="*/ 665 h 2082"/>
              <a:gd name="T40" fmla="*/ 1486 w 2817"/>
              <a:gd name="T41" fmla="*/ 821 h 2082"/>
              <a:gd name="T42" fmla="*/ 1574 w 2817"/>
              <a:gd name="T43" fmla="*/ 877 h 2082"/>
              <a:gd name="T44" fmla="*/ 1475 w 2817"/>
              <a:gd name="T45" fmla="*/ 1063 h 2082"/>
              <a:gd name="T46" fmla="*/ 889 w 2817"/>
              <a:gd name="T47" fmla="*/ 1169 h 2082"/>
              <a:gd name="T48" fmla="*/ 825 w 2817"/>
              <a:gd name="T49" fmla="*/ 1016 h 2082"/>
              <a:gd name="T50" fmla="*/ 899 w 2817"/>
              <a:gd name="T51" fmla="*/ 947 h 2082"/>
              <a:gd name="T52" fmla="*/ 783 w 2817"/>
              <a:gd name="T53" fmla="*/ 982 h 2082"/>
              <a:gd name="T54" fmla="*/ 790 w 2817"/>
              <a:gd name="T55" fmla="*/ 1132 h 2082"/>
              <a:gd name="T56" fmla="*/ 517 w 2817"/>
              <a:gd name="T57" fmla="*/ 719 h 2082"/>
              <a:gd name="T58" fmla="*/ 530 w 2817"/>
              <a:gd name="T59" fmla="*/ 566 h 2082"/>
              <a:gd name="T60" fmla="*/ 641 w 2817"/>
              <a:gd name="T61" fmla="*/ 1075 h 2082"/>
              <a:gd name="T62" fmla="*/ 775 w 2817"/>
              <a:gd name="T63" fmla="*/ 1178 h 2082"/>
              <a:gd name="T64" fmla="*/ 409 w 2817"/>
              <a:gd name="T65" fmla="*/ 1228 h 2082"/>
              <a:gd name="T66" fmla="*/ 0 w 2817"/>
              <a:gd name="T67" fmla="*/ 1056 h 2082"/>
              <a:gd name="T68" fmla="*/ 421 w 2817"/>
              <a:gd name="T69" fmla="*/ 1247 h 2082"/>
              <a:gd name="T70" fmla="*/ 496 w 2817"/>
              <a:gd name="T71" fmla="*/ 1246 h 2082"/>
              <a:gd name="T72" fmla="*/ 589 w 2817"/>
              <a:gd name="T73" fmla="*/ 1236 h 2082"/>
              <a:gd name="T74" fmla="*/ 561 w 2817"/>
              <a:gd name="T75" fmla="*/ 1308 h 2082"/>
              <a:gd name="T76" fmla="*/ 627 w 2817"/>
              <a:gd name="T77" fmla="*/ 1228 h 2082"/>
              <a:gd name="T78" fmla="*/ 1135 w 2817"/>
              <a:gd name="T79" fmla="*/ 1304 h 2082"/>
              <a:gd name="T80" fmla="*/ 937 w 2817"/>
              <a:gd name="T81" fmla="*/ 1350 h 2082"/>
              <a:gd name="T82" fmla="*/ 669 w 2817"/>
              <a:gd name="T83" fmla="*/ 1571 h 2082"/>
              <a:gd name="T84" fmla="*/ 756 w 2817"/>
              <a:gd name="T85" fmla="*/ 1528 h 2082"/>
              <a:gd name="T86" fmla="*/ 933 w 2817"/>
              <a:gd name="T87" fmla="*/ 1519 h 2082"/>
              <a:gd name="T88" fmla="*/ 1009 w 2817"/>
              <a:gd name="T89" fmla="*/ 1342 h 2082"/>
              <a:gd name="T90" fmla="*/ 1496 w 2817"/>
              <a:gd name="T91" fmla="*/ 2082 h 2082"/>
              <a:gd name="T92" fmla="*/ 1805 w 2817"/>
              <a:gd name="T93" fmla="*/ 1312 h 2082"/>
              <a:gd name="T94" fmla="*/ 1981 w 2817"/>
              <a:gd name="T95" fmla="*/ 1412 h 2082"/>
              <a:gd name="T96" fmla="*/ 2060 w 2817"/>
              <a:gd name="T97" fmla="*/ 1749 h 2082"/>
              <a:gd name="T98" fmla="*/ 2027 w 2817"/>
              <a:gd name="T99" fmla="*/ 1659 h 2082"/>
              <a:gd name="T100" fmla="*/ 2074 w 2817"/>
              <a:gd name="T101" fmla="*/ 1508 h 2082"/>
              <a:gd name="T102" fmla="*/ 2449 w 2817"/>
              <a:gd name="T103" fmla="*/ 1747 h 2082"/>
              <a:gd name="T104" fmla="*/ 2233 w 2817"/>
              <a:gd name="T105" fmla="*/ 1615 h 2082"/>
              <a:gd name="T106" fmla="*/ 2323 w 2817"/>
              <a:gd name="T107" fmla="*/ 1628 h 2082"/>
              <a:gd name="T108" fmla="*/ 2005 w 2817"/>
              <a:gd name="T109" fmla="*/ 1392 h 2082"/>
              <a:gd name="T110" fmla="*/ 2409 w 2817"/>
              <a:gd name="T111" fmla="*/ 1358 h 2082"/>
              <a:gd name="T112" fmla="*/ 2449 w 2817"/>
              <a:gd name="T113" fmla="*/ 1379 h 2082"/>
              <a:gd name="T114" fmla="*/ 2475 w 2817"/>
              <a:gd name="T115" fmla="*/ 1376 h 2082"/>
              <a:gd name="T116" fmla="*/ 2712 w 2817"/>
              <a:gd name="T117" fmla="*/ 1235 h 2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17" h="2082">
                <a:moveTo>
                  <a:pt x="2706" y="1222"/>
                </a:moveTo>
                <a:cubicBezTo>
                  <a:pt x="2670" y="1239"/>
                  <a:pt x="2624" y="1253"/>
                  <a:pt x="2569" y="1261"/>
                </a:cubicBezTo>
                <a:cubicBezTo>
                  <a:pt x="2581" y="1249"/>
                  <a:pt x="2590" y="1236"/>
                  <a:pt x="2598" y="1224"/>
                </a:cubicBezTo>
                <a:cubicBezTo>
                  <a:pt x="2628" y="1179"/>
                  <a:pt x="2628" y="1144"/>
                  <a:pt x="2629" y="1142"/>
                </a:cubicBezTo>
                <a:cubicBezTo>
                  <a:pt x="2628" y="1144"/>
                  <a:pt x="2622" y="1178"/>
                  <a:pt x="2589" y="1218"/>
                </a:cubicBezTo>
                <a:cubicBezTo>
                  <a:pt x="2576" y="1233"/>
                  <a:pt x="2558" y="1253"/>
                  <a:pt x="2536" y="1266"/>
                </a:cubicBezTo>
                <a:cubicBezTo>
                  <a:pt x="2481" y="1272"/>
                  <a:pt x="2418" y="1273"/>
                  <a:pt x="2350" y="1269"/>
                </a:cubicBezTo>
                <a:cubicBezTo>
                  <a:pt x="2196" y="1260"/>
                  <a:pt x="2012" y="1231"/>
                  <a:pt x="1801" y="1235"/>
                </a:cubicBezTo>
                <a:cubicBezTo>
                  <a:pt x="1739" y="1237"/>
                  <a:pt x="1645" y="1253"/>
                  <a:pt x="1562" y="1282"/>
                </a:cubicBezTo>
                <a:cubicBezTo>
                  <a:pt x="1564" y="1200"/>
                  <a:pt x="1573" y="1117"/>
                  <a:pt x="1587" y="1036"/>
                </a:cubicBezTo>
                <a:cubicBezTo>
                  <a:pt x="1638" y="971"/>
                  <a:pt x="1708" y="916"/>
                  <a:pt x="1746" y="901"/>
                </a:cubicBezTo>
                <a:cubicBezTo>
                  <a:pt x="1851" y="857"/>
                  <a:pt x="1925" y="860"/>
                  <a:pt x="1924" y="858"/>
                </a:cubicBezTo>
                <a:cubicBezTo>
                  <a:pt x="1925" y="860"/>
                  <a:pt x="1851" y="851"/>
                  <a:pt x="1741" y="891"/>
                </a:cubicBezTo>
                <a:cubicBezTo>
                  <a:pt x="1703" y="903"/>
                  <a:pt x="1660" y="926"/>
                  <a:pt x="1619" y="958"/>
                </a:cubicBezTo>
                <a:cubicBezTo>
                  <a:pt x="1687" y="852"/>
                  <a:pt x="1824" y="661"/>
                  <a:pt x="1851" y="640"/>
                </a:cubicBezTo>
                <a:cubicBezTo>
                  <a:pt x="1888" y="611"/>
                  <a:pt x="1922" y="602"/>
                  <a:pt x="1946" y="589"/>
                </a:cubicBezTo>
                <a:cubicBezTo>
                  <a:pt x="1964" y="578"/>
                  <a:pt x="1980" y="567"/>
                  <a:pt x="1994" y="556"/>
                </a:cubicBezTo>
                <a:cubicBezTo>
                  <a:pt x="2001" y="550"/>
                  <a:pt x="2009" y="545"/>
                  <a:pt x="2016" y="539"/>
                </a:cubicBezTo>
                <a:cubicBezTo>
                  <a:pt x="2043" y="518"/>
                  <a:pt x="2069" y="503"/>
                  <a:pt x="2093" y="493"/>
                </a:cubicBezTo>
                <a:cubicBezTo>
                  <a:pt x="2141" y="474"/>
                  <a:pt x="2175" y="476"/>
                  <a:pt x="2175" y="476"/>
                </a:cubicBezTo>
                <a:cubicBezTo>
                  <a:pt x="2174" y="476"/>
                  <a:pt x="2155" y="466"/>
                  <a:pt x="2100" y="478"/>
                </a:cubicBezTo>
                <a:cubicBezTo>
                  <a:pt x="2082" y="481"/>
                  <a:pt x="2055" y="494"/>
                  <a:pt x="2051" y="496"/>
                </a:cubicBezTo>
                <a:cubicBezTo>
                  <a:pt x="2094" y="447"/>
                  <a:pt x="2122" y="395"/>
                  <a:pt x="2145" y="349"/>
                </a:cubicBezTo>
                <a:cubicBezTo>
                  <a:pt x="2159" y="318"/>
                  <a:pt x="2169" y="289"/>
                  <a:pt x="2177" y="264"/>
                </a:cubicBezTo>
                <a:cubicBezTo>
                  <a:pt x="2178" y="260"/>
                  <a:pt x="2179" y="256"/>
                  <a:pt x="2180" y="253"/>
                </a:cubicBezTo>
                <a:cubicBezTo>
                  <a:pt x="2180" y="252"/>
                  <a:pt x="2180" y="252"/>
                  <a:pt x="2180" y="252"/>
                </a:cubicBezTo>
                <a:cubicBezTo>
                  <a:pt x="2221" y="99"/>
                  <a:pt x="2190" y="0"/>
                  <a:pt x="2196" y="2"/>
                </a:cubicBezTo>
                <a:cubicBezTo>
                  <a:pt x="2190" y="0"/>
                  <a:pt x="2218" y="108"/>
                  <a:pt x="2164" y="267"/>
                </a:cubicBezTo>
                <a:cubicBezTo>
                  <a:pt x="2136" y="344"/>
                  <a:pt x="2083" y="431"/>
                  <a:pt x="2005" y="506"/>
                </a:cubicBezTo>
                <a:cubicBezTo>
                  <a:pt x="1986" y="524"/>
                  <a:pt x="1966" y="539"/>
                  <a:pt x="1944" y="552"/>
                </a:cubicBezTo>
                <a:cubicBezTo>
                  <a:pt x="1927" y="560"/>
                  <a:pt x="1861" y="587"/>
                  <a:pt x="1858" y="588"/>
                </a:cubicBezTo>
                <a:cubicBezTo>
                  <a:pt x="1857" y="588"/>
                  <a:pt x="1855" y="589"/>
                  <a:pt x="1854" y="589"/>
                </a:cubicBezTo>
                <a:cubicBezTo>
                  <a:pt x="1908" y="461"/>
                  <a:pt x="1919" y="344"/>
                  <a:pt x="1912" y="265"/>
                </a:cubicBezTo>
                <a:cubicBezTo>
                  <a:pt x="1906" y="175"/>
                  <a:pt x="1888" y="129"/>
                  <a:pt x="1889" y="129"/>
                </a:cubicBezTo>
                <a:cubicBezTo>
                  <a:pt x="1888" y="129"/>
                  <a:pt x="1900" y="177"/>
                  <a:pt x="1898" y="265"/>
                </a:cubicBezTo>
                <a:cubicBezTo>
                  <a:pt x="1897" y="352"/>
                  <a:pt x="1872" y="480"/>
                  <a:pt x="1792" y="613"/>
                </a:cubicBezTo>
                <a:cubicBezTo>
                  <a:pt x="1777" y="641"/>
                  <a:pt x="1758" y="669"/>
                  <a:pt x="1737" y="697"/>
                </a:cubicBezTo>
                <a:cubicBezTo>
                  <a:pt x="1719" y="719"/>
                  <a:pt x="1701" y="742"/>
                  <a:pt x="1684" y="764"/>
                </a:cubicBezTo>
                <a:cubicBezTo>
                  <a:pt x="1670" y="781"/>
                  <a:pt x="1652" y="795"/>
                  <a:pt x="1637" y="812"/>
                </a:cubicBezTo>
                <a:cubicBezTo>
                  <a:pt x="1630" y="819"/>
                  <a:pt x="1623" y="826"/>
                  <a:pt x="1617" y="832"/>
                </a:cubicBezTo>
                <a:cubicBezTo>
                  <a:pt x="1612" y="827"/>
                  <a:pt x="1607" y="821"/>
                  <a:pt x="1602" y="816"/>
                </a:cubicBezTo>
                <a:cubicBezTo>
                  <a:pt x="1584" y="793"/>
                  <a:pt x="1568" y="769"/>
                  <a:pt x="1554" y="746"/>
                </a:cubicBezTo>
                <a:cubicBezTo>
                  <a:pt x="1547" y="733"/>
                  <a:pt x="1539" y="720"/>
                  <a:pt x="1532" y="707"/>
                </a:cubicBezTo>
                <a:cubicBezTo>
                  <a:pt x="1516" y="675"/>
                  <a:pt x="1504" y="643"/>
                  <a:pt x="1495" y="612"/>
                </a:cubicBezTo>
                <a:cubicBezTo>
                  <a:pt x="1483" y="563"/>
                  <a:pt x="1477" y="519"/>
                  <a:pt x="1476" y="481"/>
                </a:cubicBezTo>
                <a:cubicBezTo>
                  <a:pt x="1476" y="403"/>
                  <a:pt x="1490" y="332"/>
                  <a:pt x="1510" y="278"/>
                </a:cubicBezTo>
                <a:cubicBezTo>
                  <a:pt x="1544" y="173"/>
                  <a:pt x="1505" y="110"/>
                  <a:pt x="1506" y="113"/>
                </a:cubicBezTo>
                <a:cubicBezTo>
                  <a:pt x="1505" y="111"/>
                  <a:pt x="1538" y="174"/>
                  <a:pt x="1500" y="275"/>
                </a:cubicBezTo>
                <a:cubicBezTo>
                  <a:pt x="1466" y="358"/>
                  <a:pt x="1443" y="482"/>
                  <a:pt x="1468" y="614"/>
                </a:cubicBezTo>
                <a:cubicBezTo>
                  <a:pt x="1415" y="561"/>
                  <a:pt x="1353" y="546"/>
                  <a:pt x="1325" y="497"/>
                </a:cubicBezTo>
                <a:cubicBezTo>
                  <a:pt x="1316" y="486"/>
                  <a:pt x="1309" y="474"/>
                  <a:pt x="1302" y="462"/>
                </a:cubicBezTo>
                <a:cubicBezTo>
                  <a:pt x="1273" y="398"/>
                  <a:pt x="1249" y="337"/>
                  <a:pt x="1231" y="287"/>
                </a:cubicBezTo>
                <a:cubicBezTo>
                  <a:pt x="1198" y="174"/>
                  <a:pt x="1157" y="114"/>
                  <a:pt x="1157" y="115"/>
                </a:cubicBezTo>
                <a:cubicBezTo>
                  <a:pt x="1157" y="115"/>
                  <a:pt x="1193" y="176"/>
                  <a:pt x="1221" y="291"/>
                </a:cubicBezTo>
                <a:cubicBezTo>
                  <a:pt x="1235" y="334"/>
                  <a:pt x="1251" y="382"/>
                  <a:pt x="1271" y="434"/>
                </a:cubicBezTo>
                <a:cubicBezTo>
                  <a:pt x="1275" y="444"/>
                  <a:pt x="1279" y="455"/>
                  <a:pt x="1284" y="465"/>
                </a:cubicBezTo>
                <a:cubicBezTo>
                  <a:pt x="1287" y="472"/>
                  <a:pt x="1289" y="478"/>
                  <a:pt x="1292" y="484"/>
                </a:cubicBezTo>
                <a:cubicBezTo>
                  <a:pt x="1309" y="519"/>
                  <a:pt x="1334" y="553"/>
                  <a:pt x="1368" y="577"/>
                </a:cubicBezTo>
                <a:cubicBezTo>
                  <a:pt x="1373" y="581"/>
                  <a:pt x="1378" y="584"/>
                  <a:pt x="1383" y="587"/>
                </a:cubicBezTo>
                <a:cubicBezTo>
                  <a:pt x="1413" y="609"/>
                  <a:pt x="1444" y="632"/>
                  <a:pt x="1463" y="665"/>
                </a:cubicBezTo>
                <a:cubicBezTo>
                  <a:pt x="1485" y="699"/>
                  <a:pt x="1505" y="740"/>
                  <a:pt x="1526" y="781"/>
                </a:cubicBezTo>
                <a:cubicBezTo>
                  <a:pt x="1536" y="802"/>
                  <a:pt x="1550" y="820"/>
                  <a:pt x="1564" y="837"/>
                </a:cubicBezTo>
                <a:cubicBezTo>
                  <a:pt x="1536" y="828"/>
                  <a:pt x="1509" y="825"/>
                  <a:pt x="1486" y="821"/>
                </a:cubicBezTo>
                <a:cubicBezTo>
                  <a:pt x="1403" y="811"/>
                  <a:pt x="1373" y="754"/>
                  <a:pt x="1369" y="752"/>
                </a:cubicBezTo>
                <a:cubicBezTo>
                  <a:pt x="1372" y="755"/>
                  <a:pt x="1394" y="820"/>
                  <a:pt x="1480" y="843"/>
                </a:cubicBezTo>
                <a:cubicBezTo>
                  <a:pt x="1509" y="850"/>
                  <a:pt x="1543" y="860"/>
                  <a:pt x="1574" y="877"/>
                </a:cubicBezTo>
                <a:cubicBezTo>
                  <a:pt x="1536" y="919"/>
                  <a:pt x="1500" y="970"/>
                  <a:pt x="1476" y="1059"/>
                </a:cubicBezTo>
                <a:cubicBezTo>
                  <a:pt x="1476" y="1060"/>
                  <a:pt x="1475" y="1061"/>
                  <a:pt x="1475" y="1062"/>
                </a:cubicBezTo>
                <a:cubicBezTo>
                  <a:pt x="1475" y="1063"/>
                  <a:pt x="1475" y="1063"/>
                  <a:pt x="1475" y="1063"/>
                </a:cubicBezTo>
                <a:cubicBezTo>
                  <a:pt x="1449" y="1162"/>
                  <a:pt x="1430" y="1263"/>
                  <a:pt x="1420" y="1365"/>
                </a:cubicBezTo>
                <a:cubicBezTo>
                  <a:pt x="1365" y="1326"/>
                  <a:pt x="1306" y="1298"/>
                  <a:pt x="1249" y="1277"/>
                </a:cubicBezTo>
                <a:cubicBezTo>
                  <a:pt x="1118" y="1229"/>
                  <a:pt x="994" y="1203"/>
                  <a:pt x="889" y="1169"/>
                </a:cubicBezTo>
                <a:cubicBezTo>
                  <a:pt x="865" y="1156"/>
                  <a:pt x="843" y="1141"/>
                  <a:pt x="825" y="1123"/>
                </a:cubicBezTo>
                <a:cubicBezTo>
                  <a:pt x="810" y="1109"/>
                  <a:pt x="801" y="1093"/>
                  <a:pt x="794" y="1077"/>
                </a:cubicBezTo>
                <a:cubicBezTo>
                  <a:pt x="796" y="1054"/>
                  <a:pt x="809" y="1030"/>
                  <a:pt x="825" y="1016"/>
                </a:cubicBezTo>
                <a:cubicBezTo>
                  <a:pt x="852" y="993"/>
                  <a:pt x="888" y="978"/>
                  <a:pt x="906" y="954"/>
                </a:cubicBezTo>
                <a:cubicBezTo>
                  <a:pt x="943" y="906"/>
                  <a:pt x="955" y="872"/>
                  <a:pt x="957" y="873"/>
                </a:cubicBezTo>
                <a:cubicBezTo>
                  <a:pt x="956" y="872"/>
                  <a:pt x="937" y="905"/>
                  <a:pt x="899" y="947"/>
                </a:cubicBezTo>
                <a:cubicBezTo>
                  <a:pt x="879" y="969"/>
                  <a:pt x="848" y="979"/>
                  <a:pt x="814" y="1003"/>
                </a:cubicBezTo>
                <a:cubicBezTo>
                  <a:pt x="803" y="1012"/>
                  <a:pt x="792" y="1026"/>
                  <a:pt x="785" y="1041"/>
                </a:cubicBezTo>
                <a:cubicBezTo>
                  <a:pt x="782" y="1020"/>
                  <a:pt x="782" y="1000"/>
                  <a:pt x="783" y="982"/>
                </a:cubicBezTo>
                <a:cubicBezTo>
                  <a:pt x="794" y="890"/>
                  <a:pt x="804" y="832"/>
                  <a:pt x="802" y="832"/>
                </a:cubicBezTo>
                <a:cubicBezTo>
                  <a:pt x="804" y="833"/>
                  <a:pt x="785" y="887"/>
                  <a:pt x="764" y="979"/>
                </a:cubicBezTo>
                <a:cubicBezTo>
                  <a:pt x="756" y="1020"/>
                  <a:pt x="753" y="1082"/>
                  <a:pt x="790" y="1132"/>
                </a:cubicBezTo>
                <a:cubicBezTo>
                  <a:pt x="668" y="1081"/>
                  <a:pt x="591" y="1002"/>
                  <a:pt x="554" y="937"/>
                </a:cubicBezTo>
                <a:cubicBezTo>
                  <a:pt x="541" y="914"/>
                  <a:pt x="531" y="894"/>
                  <a:pt x="524" y="877"/>
                </a:cubicBezTo>
                <a:cubicBezTo>
                  <a:pt x="507" y="822"/>
                  <a:pt x="509" y="766"/>
                  <a:pt x="517" y="719"/>
                </a:cubicBezTo>
                <a:cubicBezTo>
                  <a:pt x="528" y="656"/>
                  <a:pt x="536" y="603"/>
                  <a:pt x="533" y="566"/>
                </a:cubicBezTo>
                <a:cubicBezTo>
                  <a:pt x="530" y="530"/>
                  <a:pt x="523" y="511"/>
                  <a:pt x="523" y="511"/>
                </a:cubicBezTo>
                <a:cubicBezTo>
                  <a:pt x="523" y="511"/>
                  <a:pt x="529" y="530"/>
                  <a:pt x="530" y="566"/>
                </a:cubicBezTo>
                <a:cubicBezTo>
                  <a:pt x="531" y="603"/>
                  <a:pt x="521" y="654"/>
                  <a:pt x="508" y="718"/>
                </a:cubicBezTo>
                <a:cubicBezTo>
                  <a:pt x="494" y="781"/>
                  <a:pt x="492" y="866"/>
                  <a:pt x="535" y="944"/>
                </a:cubicBezTo>
                <a:cubicBezTo>
                  <a:pt x="559" y="992"/>
                  <a:pt x="596" y="1036"/>
                  <a:pt x="641" y="1075"/>
                </a:cubicBezTo>
                <a:cubicBezTo>
                  <a:pt x="677" y="1109"/>
                  <a:pt x="722" y="1142"/>
                  <a:pt x="777" y="1169"/>
                </a:cubicBezTo>
                <a:cubicBezTo>
                  <a:pt x="783" y="1172"/>
                  <a:pt x="789" y="1175"/>
                  <a:pt x="796" y="1179"/>
                </a:cubicBezTo>
                <a:cubicBezTo>
                  <a:pt x="789" y="1178"/>
                  <a:pt x="782" y="1178"/>
                  <a:pt x="775" y="1178"/>
                </a:cubicBezTo>
                <a:cubicBezTo>
                  <a:pt x="706" y="1175"/>
                  <a:pt x="639" y="1197"/>
                  <a:pt x="584" y="1210"/>
                </a:cubicBezTo>
                <a:cubicBezTo>
                  <a:pt x="526" y="1222"/>
                  <a:pt x="471" y="1227"/>
                  <a:pt x="421" y="1228"/>
                </a:cubicBezTo>
                <a:cubicBezTo>
                  <a:pt x="417" y="1228"/>
                  <a:pt x="413" y="1228"/>
                  <a:pt x="409" y="1228"/>
                </a:cubicBezTo>
                <a:cubicBezTo>
                  <a:pt x="381" y="1226"/>
                  <a:pt x="353" y="1223"/>
                  <a:pt x="327" y="1219"/>
                </a:cubicBezTo>
                <a:cubicBezTo>
                  <a:pt x="253" y="1209"/>
                  <a:pt x="187" y="1196"/>
                  <a:pt x="135" y="1173"/>
                </a:cubicBezTo>
                <a:cubicBezTo>
                  <a:pt x="35" y="1128"/>
                  <a:pt x="4" y="1058"/>
                  <a:pt x="0" y="1056"/>
                </a:cubicBezTo>
                <a:cubicBezTo>
                  <a:pt x="3" y="1058"/>
                  <a:pt x="29" y="1128"/>
                  <a:pt x="124" y="1178"/>
                </a:cubicBezTo>
                <a:cubicBezTo>
                  <a:pt x="110" y="1172"/>
                  <a:pt x="103" y="1168"/>
                  <a:pt x="102" y="1168"/>
                </a:cubicBezTo>
                <a:cubicBezTo>
                  <a:pt x="104" y="1169"/>
                  <a:pt x="216" y="1242"/>
                  <a:pt x="421" y="1247"/>
                </a:cubicBezTo>
                <a:cubicBezTo>
                  <a:pt x="422" y="1247"/>
                  <a:pt x="424" y="1247"/>
                  <a:pt x="425" y="1247"/>
                </a:cubicBezTo>
                <a:cubicBezTo>
                  <a:pt x="431" y="1248"/>
                  <a:pt x="437" y="1248"/>
                  <a:pt x="443" y="1248"/>
                </a:cubicBezTo>
                <a:cubicBezTo>
                  <a:pt x="461" y="1249"/>
                  <a:pt x="478" y="1248"/>
                  <a:pt x="496" y="1246"/>
                </a:cubicBezTo>
                <a:cubicBezTo>
                  <a:pt x="517" y="1245"/>
                  <a:pt x="538" y="1244"/>
                  <a:pt x="561" y="1241"/>
                </a:cubicBezTo>
                <a:cubicBezTo>
                  <a:pt x="564" y="1241"/>
                  <a:pt x="570" y="1239"/>
                  <a:pt x="570" y="1239"/>
                </a:cubicBezTo>
                <a:cubicBezTo>
                  <a:pt x="576" y="1239"/>
                  <a:pt x="583" y="1238"/>
                  <a:pt x="589" y="1236"/>
                </a:cubicBezTo>
                <a:cubicBezTo>
                  <a:pt x="595" y="1235"/>
                  <a:pt x="601" y="1234"/>
                  <a:pt x="607" y="1233"/>
                </a:cubicBezTo>
                <a:cubicBezTo>
                  <a:pt x="601" y="1238"/>
                  <a:pt x="595" y="1243"/>
                  <a:pt x="591" y="1249"/>
                </a:cubicBezTo>
                <a:cubicBezTo>
                  <a:pt x="575" y="1270"/>
                  <a:pt x="567" y="1292"/>
                  <a:pt x="561" y="1308"/>
                </a:cubicBezTo>
                <a:cubicBezTo>
                  <a:pt x="549" y="1343"/>
                  <a:pt x="541" y="1361"/>
                  <a:pt x="541" y="1361"/>
                </a:cubicBezTo>
                <a:cubicBezTo>
                  <a:pt x="541" y="1361"/>
                  <a:pt x="550" y="1343"/>
                  <a:pt x="564" y="1310"/>
                </a:cubicBezTo>
                <a:cubicBezTo>
                  <a:pt x="573" y="1285"/>
                  <a:pt x="590" y="1249"/>
                  <a:pt x="627" y="1228"/>
                </a:cubicBezTo>
                <a:cubicBezTo>
                  <a:pt x="675" y="1218"/>
                  <a:pt x="722" y="1208"/>
                  <a:pt x="775" y="1211"/>
                </a:cubicBezTo>
                <a:cubicBezTo>
                  <a:pt x="816" y="1212"/>
                  <a:pt x="869" y="1215"/>
                  <a:pt x="904" y="1226"/>
                </a:cubicBezTo>
                <a:cubicBezTo>
                  <a:pt x="939" y="1237"/>
                  <a:pt x="1053" y="1275"/>
                  <a:pt x="1135" y="1304"/>
                </a:cubicBezTo>
                <a:cubicBezTo>
                  <a:pt x="1073" y="1303"/>
                  <a:pt x="1016" y="1315"/>
                  <a:pt x="970" y="1334"/>
                </a:cubicBezTo>
                <a:cubicBezTo>
                  <a:pt x="960" y="1339"/>
                  <a:pt x="950" y="1344"/>
                  <a:pt x="941" y="1348"/>
                </a:cubicBezTo>
                <a:cubicBezTo>
                  <a:pt x="940" y="1349"/>
                  <a:pt x="939" y="1350"/>
                  <a:pt x="937" y="1350"/>
                </a:cubicBezTo>
                <a:cubicBezTo>
                  <a:pt x="935" y="1351"/>
                  <a:pt x="933" y="1353"/>
                  <a:pt x="930" y="1354"/>
                </a:cubicBezTo>
                <a:cubicBezTo>
                  <a:pt x="845" y="1401"/>
                  <a:pt x="787" y="1470"/>
                  <a:pt x="749" y="1522"/>
                </a:cubicBezTo>
                <a:cubicBezTo>
                  <a:pt x="725" y="1556"/>
                  <a:pt x="691" y="1569"/>
                  <a:pt x="669" y="1571"/>
                </a:cubicBezTo>
                <a:cubicBezTo>
                  <a:pt x="646" y="1572"/>
                  <a:pt x="635" y="1562"/>
                  <a:pt x="635" y="1563"/>
                </a:cubicBezTo>
                <a:cubicBezTo>
                  <a:pt x="635" y="1562"/>
                  <a:pt x="645" y="1574"/>
                  <a:pt x="669" y="1574"/>
                </a:cubicBezTo>
                <a:cubicBezTo>
                  <a:pt x="693" y="1574"/>
                  <a:pt x="729" y="1563"/>
                  <a:pt x="756" y="1528"/>
                </a:cubicBezTo>
                <a:cubicBezTo>
                  <a:pt x="799" y="1476"/>
                  <a:pt x="864" y="1406"/>
                  <a:pt x="954" y="1363"/>
                </a:cubicBezTo>
                <a:cubicBezTo>
                  <a:pt x="940" y="1380"/>
                  <a:pt x="930" y="1400"/>
                  <a:pt x="923" y="1416"/>
                </a:cubicBezTo>
                <a:cubicBezTo>
                  <a:pt x="899" y="1478"/>
                  <a:pt x="932" y="1515"/>
                  <a:pt x="933" y="1519"/>
                </a:cubicBezTo>
                <a:cubicBezTo>
                  <a:pt x="932" y="1515"/>
                  <a:pt x="905" y="1476"/>
                  <a:pt x="932" y="1420"/>
                </a:cubicBezTo>
                <a:cubicBezTo>
                  <a:pt x="946" y="1392"/>
                  <a:pt x="968" y="1358"/>
                  <a:pt x="1006" y="1343"/>
                </a:cubicBezTo>
                <a:cubicBezTo>
                  <a:pt x="1007" y="1343"/>
                  <a:pt x="1008" y="1343"/>
                  <a:pt x="1009" y="1342"/>
                </a:cubicBezTo>
                <a:cubicBezTo>
                  <a:pt x="1099" y="1319"/>
                  <a:pt x="1215" y="1335"/>
                  <a:pt x="1326" y="1389"/>
                </a:cubicBezTo>
                <a:cubicBezTo>
                  <a:pt x="1357" y="1408"/>
                  <a:pt x="1386" y="1429"/>
                  <a:pt x="1413" y="1454"/>
                </a:cubicBezTo>
                <a:cubicBezTo>
                  <a:pt x="1401" y="1665"/>
                  <a:pt x="1427" y="1877"/>
                  <a:pt x="1496" y="2082"/>
                </a:cubicBezTo>
                <a:cubicBezTo>
                  <a:pt x="1810" y="2082"/>
                  <a:pt x="1810" y="2082"/>
                  <a:pt x="1810" y="2082"/>
                </a:cubicBezTo>
                <a:cubicBezTo>
                  <a:pt x="1645" y="1874"/>
                  <a:pt x="1570" y="1625"/>
                  <a:pt x="1562" y="1370"/>
                </a:cubicBezTo>
                <a:cubicBezTo>
                  <a:pt x="1640" y="1334"/>
                  <a:pt x="1723" y="1317"/>
                  <a:pt x="1805" y="1312"/>
                </a:cubicBezTo>
                <a:cubicBezTo>
                  <a:pt x="1806" y="1311"/>
                  <a:pt x="1808" y="1311"/>
                  <a:pt x="1809" y="1311"/>
                </a:cubicBezTo>
                <a:cubicBezTo>
                  <a:pt x="1831" y="1313"/>
                  <a:pt x="1852" y="1317"/>
                  <a:pt x="1872" y="1323"/>
                </a:cubicBezTo>
                <a:cubicBezTo>
                  <a:pt x="1915" y="1338"/>
                  <a:pt x="1950" y="1378"/>
                  <a:pt x="1981" y="1412"/>
                </a:cubicBezTo>
                <a:cubicBezTo>
                  <a:pt x="1985" y="1418"/>
                  <a:pt x="1990" y="1423"/>
                  <a:pt x="1994" y="1428"/>
                </a:cubicBezTo>
                <a:cubicBezTo>
                  <a:pt x="2032" y="1507"/>
                  <a:pt x="2005" y="1595"/>
                  <a:pt x="2016" y="1660"/>
                </a:cubicBezTo>
                <a:cubicBezTo>
                  <a:pt x="2020" y="1704"/>
                  <a:pt x="2046" y="1732"/>
                  <a:pt x="2060" y="1749"/>
                </a:cubicBezTo>
                <a:cubicBezTo>
                  <a:pt x="2075" y="1767"/>
                  <a:pt x="2084" y="1776"/>
                  <a:pt x="2084" y="1776"/>
                </a:cubicBezTo>
                <a:cubicBezTo>
                  <a:pt x="2084" y="1776"/>
                  <a:pt x="2076" y="1766"/>
                  <a:pt x="2063" y="1747"/>
                </a:cubicBezTo>
                <a:cubicBezTo>
                  <a:pt x="2050" y="1728"/>
                  <a:pt x="2028" y="1700"/>
                  <a:pt x="2027" y="1659"/>
                </a:cubicBezTo>
                <a:cubicBezTo>
                  <a:pt x="2026" y="1618"/>
                  <a:pt x="2031" y="1569"/>
                  <a:pt x="2034" y="1513"/>
                </a:cubicBezTo>
                <a:cubicBezTo>
                  <a:pt x="2035" y="1499"/>
                  <a:pt x="2034" y="1483"/>
                  <a:pt x="2032" y="1467"/>
                </a:cubicBezTo>
                <a:cubicBezTo>
                  <a:pt x="2046" y="1481"/>
                  <a:pt x="2061" y="1495"/>
                  <a:pt x="2074" y="1508"/>
                </a:cubicBezTo>
                <a:cubicBezTo>
                  <a:pt x="2080" y="1514"/>
                  <a:pt x="2086" y="1519"/>
                  <a:pt x="2092" y="1524"/>
                </a:cubicBezTo>
                <a:cubicBezTo>
                  <a:pt x="2126" y="1558"/>
                  <a:pt x="2160" y="1590"/>
                  <a:pt x="2199" y="1615"/>
                </a:cubicBezTo>
                <a:cubicBezTo>
                  <a:pt x="2287" y="1676"/>
                  <a:pt x="2374" y="1719"/>
                  <a:pt x="2449" y="1747"/>
                </a:cubicBezTo>
                <a:cubicBezTo>
                  <a:pt x="2598" y="1808"/>
                  <a:pt x="2697" y="1823"/>
                  <a:pt x="2698" y="1818"/>
                </a:cubicBezTo>
                <a:cubicBezTo>
                  <a:pt x="2697" y="1823"/>
                  <a:pt x="2599" y="1803"/>
                  <a:pt x="2453" y="1737"/>
                </a:cubicBezTo>
                <a:cubicBezTo>
                  <a:pt x="2386" y="1709"/>
                  <a:pt x="2310" y="1669"/>
                  <a:pt x="2233" y="1615"/>
                </a:cubicBezTo>
                <a:cubicBezTo>
                  <a:pt x="2264" y="1627"/>
                  <a:pt x="2294" y="1634"/>
                  <a:pt x="2321" y="1639"/>
                </a:cubicBezTo>
                <a:cubicBezTo>
                  <a:pt x="2414" y="1654"/>
                  <a:pt x="2472" y="1645"/>
                  <a:pt x="2472" y="1647"/>
                </a:cubicBezTo>
                <a:cubicBezTo>
                  <a:pt x="2473" y="1645"/>
                  <a:pt x="2414" y="1648"/>
                  <a:pt x="2323" y="1628"/>
                </a:cubicBezTo>
                <a:cubicBezTo>
                  <a:pt x="2278" y="1617"/>
                  <a:pt x="2225" y="1601"/>
                  <a:pt x="2177" y="1564"/>
                </a:cubicBezTo>
                <a:cubicBezTo>
                  <a:pt x="2145" y="1537"/>
                  <a:pt x="2109" y="1508"/>
                  <a:pt x="2076" y="1474"/>
                </a:cubicBezTo>
                <a:cubicBezTo>
                  <a:pt x="2066" y="1464"/>
                  <a:pt x="2014" y="1405"/>
                  <a:pt x="2005" y="1392"/>
                </a:cubicBezTo>
                <a:cubicBezTo>
                  <a:pt x="1982" y="1365"/>
                  <a:pt x="1958" y="1332"/>
                  <a:pt x="1922" y="1308"/>
                </a:cubicBezTo>
                <a:cubicBezTo>
                  <a:pt x="2065" y="1306"/>
                  <a:pt x="2198" y="1314"/>
                  <a:pt x="2317" y="1314"/>
                </a:cubicBezTo>
                <a:cubicBezTo>
                  <a:pt x="2351" y="1324"/>
                  <a:pt x="2380" y="1342"/>
                  <a:pt x="2409" y="1358"/>
                </a:cubicBezTo>
                <a:cubicBezTo>
                  <a:pt x="2421" y="1367"/>
                  <a:pt x="2431" y="1375"/>
                  <a:pt x="2439" y="1385"/>
                </a:cubicBezTo>
                <a:cubicBezTo>
                  <a:pt x="2471" y="1418"/>
                  <a:pt x="2468" y="1452"/>
                  <a:pt x="2468" y="1454"/>
                </a:cubicBezTo>
                <a:cubicBezTo>
                  <a:pt x="2468" y="1451"/>
                  <a:pt x="2477" y="1419"/>
                  <a:pt x="2449" y="1379"/>
                </a:cubicBezTo>
                <a:cubicBezTo>
                  <a:pt x="2456" y="1382"/>
                  <a:pt x="2464" y="1385"/>
                  <a:pt x="2471" y="1387"/>
                </a:cubicBezTo>
                <a:cubicBezTo>
                  <a:pt x="2588" y="1426"/>
                  <a:pt x="2666" y="1408"/>
                  <a:pt x="2670" y="1408"/>
                </a:cubicBezTo>
                <a:cubicBezTo>
                  <a:pt x="2666" y="1407"/>
                  <a:pt x="2587" y="1419"/>
                  <a:pt x="2475" y="1376"/>
                </a:cubicBezTo>
                <a:cubicBezTo>
                  <a:pt x="2458" y="1371"/>
                  <a:pt x="2442" y="1362"/>
                  <a:pt x="2424" y="1351"/>
                </a:cubicBezTo>
                <a:cubicBezTo>
                  <a:pt x="2410" y="1338"/>
                  <a:pt x="2392" y="1325"/>
                  <a:pt x="2372" y="1314"/>
                </a:cubicBezTo>
                <a:cubicBezTo>
                  <a:pt x="2519" y="1310"/>
                  <a:pt x="2639" y="1278"/>
                  <a:pt x="2712" y="1235"/>
                </a:cubicBezTo>
                <a:cubicBezTo>
                  <a:pt x="2789" y="1190"/>
                  <a:pt x="2816" y="1147"/>
                  <a:pt x="2817" y="1149"/>
                </a:cubicBezTo>
                <a:cubicBezTo>
                  <a:pt x="2816" y="1147"/>
                  <a:pt x="2784" y="1186"/>
                  <a:pt x="2706" y="1222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923977" y="2887184"/>
            <a:ext cx="721883" cy="7213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00742" y="2887184"/>
            <a:ext cx="796545" cy="7965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75403" y="5156908"/>
            <a:ext cx="721883" cy="721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70310" y="3099595"/>
            <a:ext cx="1168265" cy="116826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074643" y="1453403"/>
            <a:ext cx="1433780" cy="14337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99014" y="649232"/>
            <a:ext cx="1327574" cy="13275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26589" y="3285456"/>
            <a:ext cx="1168265" cy="11682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40158" y="4572775"/>
            <a:ext cx="1168265" cy="116826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00690" y="5039648"/>
            <a:ext cx="955853" cy="9558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14665" y="1476811"/>
            <a:ext cx="424824" cy="4248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56683" y="3092743"/>
            <a:ext cx="424824" cy="4248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18568" y="4452852"/>
            <a:ext cx="424824" cy="42482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94928" y="2238377"/>
            <a:ext cx="424824" cy="4248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50602" y="1180299"/>
            <a:ext cx="721883" cy="7213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281" y="4986921"/>
            <a:ext cx="354020" cy="354020"/>
          </a:xfrm>
          <a:prstGeom prst="rect">
            <a:avLst/>
          </a:prstGeom>
        </p:spPr>
      </p:pic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25" y="3694577"/>
            <a:ext cx="354020" cy="354020"/>
          </a:xfrm>
          <a:prstGeom prst="rect">
            <a:avLst/>
          </a:prstGeom>
        </p:spPr>
      </p:pic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607" y="5340940"/>
            <a:ext cx="354020" cy="354020"/>
          </a:xfrm>
          <a:prstGeom prst="rect">
            <a:avLst/>
          </a:prstGeom>
        </p:spPr>
      </p:pic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87" y="1456289"/>
            <a:ext cx="177010" cy="177010"/>
          </a:xfrm>
          <a:prstGeom prst="rect">
            <a:avLst/>
          </a:prstGeo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254" y="3159346"/>
            <a:ext cx="177010" cy="177010"/>
          </a:xfrm>
          <a:prstGeom prst="rect">
            <a:avLst/>
          </a:prstGeom>
        </p:spPr>
      </p:pic>
      <p:pic>
        <p:nvPicPr>
          <p:cNvPr id="22" name="出自【趣你的PPT】(微信:qunideppt)：最优质的PPT资源库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372" y="5445665"/>
            <a:ext cx="177010" cy="177010"/>
          </a:xfrm>
          <a:prstGeom prst="rect">
            <a:avLst/>
          </a:prstGeom>
        </p:spPr>
      </p:pic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782" y="981183"/>
            <a:ext cx="708040" cy="708040"/>
          </a:xfrm>
          <a:prstGeom prst="rect">
            <a:avLst/>
          </a:prstGeom>
        </p:spPr>
      </p:pic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513" y="1821805"/>
            <a:ext cx="708040" cy="708040"/>
          </a:xfrm>
          <a:prstGeom prst="rect">
            <a:avLst/>
          </a:prstGeom>
        </p:spPr>
      </p:pic>
      <p:sp>
        <p:nvSpPr>
          <p:cNvPr id="25" name="出自【趣你的PPT】(微信:qunideppt)：最优质的PPT资源库"/>
          <p:cNvSpPr txBox="1"/>
          <p:nvPr/>
        </p:nvSpPr>
        <p:spPr>
          <a:xfrm>
            <a:off x="8208363" y="838074"/>
            <a:ext cx="1698249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9376843" y="3468326"/>
            <a:ext cx="166564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306571" y="1621355"/>
            <a:ext cx="155477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435102" y="4780487"/>
            <a:ext cx="16276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3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研究成果与运用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187897" y="2022095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368399" y="5201771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142831" y="1247557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9281479" y="3871043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715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0"/>
          <a:stretch>
            <a:fillRect/>
          </a:stretch>
        </p:blipFill>
        <p:spPr>
          <a:xfrm>
            <a:off x="0" y="98744"/>
            <a:ext cx="3147838" cy="6469525"/>
          </a:xfrm>
          <a:custGeom>
            <a:avLst/>
            <a:gdLst>
              <a:gd name="connsiteX0" fmla="*/ 0 w 3147838"/>
              <a:gd name="connsiteY0" fmla="*/ 0 h 6469525"/>
              <a:gd name="connsiteX1" fmla="*/ 3147838 w 3147838"/>
              <a:gd name="connsiteY1" fmla="*/ 0 h 6469525"/>
              <a:gd name="connsiteX2" fmla="*/ 3147838 w 3147838"/>
              <a:gd name="connsiteY2" fmla="*/ 6469525 h 6469525"/>
              <a:gd name="connsiteX3" fmla="*/ 0 w 3147838"/>
              <a:gd name="connsiteY3" fmla="*/ 6469525 h 646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7838" h="6469525">
                <a:moveTo>
                  <a:pt x="0" y="0"/>
                </a:moveTo>
                <a:lnTo>
                  <a:pt x="3147838" y="0"/>
                </a:lnTo>
                <a:lnTo>
                  <a:pt x="3147838" y="6469525"/>
                </a:lnTo>
                <a:lnTo>
                  <a:pt x="0" y="6469525"/>
                </a:lnTo>
                <a:close/>
              </a:path>
            </a:pathLst>
          </a:custGeom>
        </p:spPr>
      </p:pic>
      <p:sp>
        <p:nvSpPr>
          <p:cNvPr id="25" name="出自【趣你的PPT】(微信:qunideppt)：最优质的PPT资源库"/>
          <p:cNvSpPr txBox="1"/>
          <p:nvPr/>
        </p:nvSpPr>
        <p:spPr>
          <a:xfrm>
            <a:off x="7344398" y="2417724"/>
            <a:ext cx="3122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论题框架与内容</a:t>
            </a: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5539412" y="2417724"/>
            <a:ext cx="1840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Part  01</a:t>
            </a:r>
            <a:endParaRPr lang="zh-CN" altLang="en-US" sz="3200" dirty="0"/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344398" y="3298430"/>
            <a:ext cx="3122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研究思路与方法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5539412" y="3298430"/>
            <a:ext cx="1840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Part  02</a:t>
            </a:r>
            <a:endParaRPr lang="zh-CN" altLang="en-US" sz="3200" dirty="0"/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341375" y="4179136"/>
            <a:ext cx="31251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研究成果与运用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539412" y="4179136"/>
            <a:ext cx="1840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Part  03</a:t>
            </a:r>
            <a:endParaRPr lang="zh-CN" altLang="en-US" sz="3200" dirty="0"/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341374" y="5059841"/>
            <a:ext cx="3125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离别感恩与致谢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539412" y="5059841"/>
            <a:ext cx="1840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Part  04</a:t>
            </a:r>
            <a:endParaRPr lang="zh-CN" altLang="en-US" sz="3200" dirty="0"/>
          </a:p>
        </p:txBody>
      </p:sp>
      <p:sp>
        <p:nvSpPr>
          <p:cNvPr id="2" name="出自【趣你的PPT】(微信:qunideppt)：最优质的PPT资源库"/>
          <p:cNvSpPr txBox="1"/>
          <p:nvPr/>
        </p:nvSpPr>
        <p:spPr>
          <a:xfrm>
            <a:off x="2585691" y="1128735"/>
            <a:ext cx="1794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/>
              <a:t>目录</a:t>
            </a:r>
          </a:p>
        </p:txBody>
      </p:sp>
      <p:cxnSp>
        <p:nvCxnSpPr>
          <p:cNvPr id="4" name="出自【趣你的PPT】(微信:qunideppt)：最优质的PPT资源库"/>
          <p:cNvCxnSpPr/>
          <p:nvPr/>
        </p:nvCxnSpPr>
        <p:spPr>
          <a:xfrm>
            <a:off x="2665267" y="2036353"/>
            <a:ext cx="1634925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 txBox="1"/>
          <p:nvPr/>
        </p:nvSpPr>
        <p:spPr>
          <a:xfrm>
            <a:off x="2633631" y="2017614"/>
            <a:ext cx="1768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/>
              <a:t>contents</a:t>
            </a:r>
            <a:endParaRPr lang="zh-CN" altLang="en-US" sz="2000" dirty="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5001541" y="2588577"/>
            <a:ext cx="243068" cy="243068"/>
          </a:xfrm>
          <a:prstGeom prst="ellipse">
            <a:avLst/>
          </a:prstGeom>
          <a:solidFill>
            <a:srgbClr val="084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5001541" y="3469283"/>
            <a:ext cx="243068" cy="243068"/>
          </a:xfrm>
          <a:prstGeom prst="ellipse">
            <a:avLst/>
          </a:prstGeom>
          <a:solidFill>
            <a:srgbClr val="084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001541" y="4349989"/>
            <a:ext cx="243068" cy="243068"/>
          </a:xfrm>
          <a:prstGeom prst="ellipse">
            <a:avLst/>
          </a:prstGeom>
          <a:solidFill>
            <a:srgbClr val="084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5001541" y="5230694"/>
            <a:ext cx="243068" cy="243068"/>
          </a:xfrm>
          <a:prstGeom prst="ellipse">
            <a:avLst/>
          </a:prstGeom>
          <a:solidFill>
            <a:srgbClr val="084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32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442" y="1232452"/>
            <a:ext cx="3888970" cy="2196548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1194624" y="1232452"/>
            <a:ext cx="3458818" cy="21965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2494250" y="1918314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29"/>
          <a:stretch/>
        </p:blipFill>
        <p:spPr>
          <a:xfrm>
            <a:off x="3649589" y="3429000"/>
            <a:ext cx="3888970" cy="2196548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7538559" y="3429000"/>
            <a:ext cx="3458818" cy="21965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8100969" y="4114862"/>
            <a:ext cx="1596783" cy="337528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1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研究成果与运用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412137" y="2330726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988269" y="4527274"/>
            <a:ext cx="1761007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824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867" y="1513231"/>
            <a:ext cx="1784479" cy="2028489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5002462" y="1878135"/>
            <a:ext cx="21870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Bodoni MT" panose="02070603080606020203" pitchFamily="18" charset="0"/>
              </a:rPr>
              <a:t>04</a:t>
            </a:r>
            <a:endParaRPr lang="zh-CN" altLang="en-US" sz="11500" dirty="0">
              <a:latin typeface="Bodoni MT" panose="02070603080606020203" pitchFamily="18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3332480" y="3286107"/>
            <a:ext cx="5527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/>
              <a:t>离别感恩与致谢</a:t>
            </a: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>
            <a:off x="4278470" y="4227223"/>
            <a:ext cx="363506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 txBox="1"/>
          <p:nvPr/>
        </p:nvSpPr>
        <p:spPr>
          <a:xfrm>
            <a:off x="4516582" y="4259668"/>
            <a:ext cx="315883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51499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rcRect l="34617" t="3005" r="21657" b="22652"/>
          <a:stretch>
            <a:fillRect/>
          </a:stretch>
        </p:blipFill>
        <p:spPr>
          <a:xfrm>
            <a:off x="2573621" y="4113332"/>
            <a:ext cx="1424323" cy="1424323"/>
          </a:xfrm>
          <a:custGeom>
            <a:avLst/>
            <a:gdLst>
              <a:gd name="connsiteX0" fmla="*/ 0 w 1424323"/>
              <a:gd name="connsiteY0" fmla="*/ 0 h 1424323"/>
              <a:gd name="connsiteX1" fmla="*/ 1424323 w 1424323"/>
              <a:gd name="connsiteY1" fmla="*/ 0 h 1424323"/>
              <a:gd name="connsiteX2" fmla="*/ 1424323 w 1424323"/>
              <a:gd name="connsiteY2" fmla="*/ 1424323 h 1424323"/>
              <a:gd name="connsiteX3" fmla="*/ 0 w 1424323"/>
              <a:gd name="connsiteY3" fmla="*/ 1424323 h 142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24323" h="1424323">
                <a:moveTo>
                  <a:pt x="0" y="0"/>
                </a:moveTo>
                <a:lnTo>
                  <a:pt x="1424323" y="0"/>
                </a:lnTo>
                <a:lnTo>
                  <a:pt x="1424323" y="1424323"/>
                </a:lnTo>
                <a:lnTo>
                  <a:pt x="0" y="1424323"/>
                </a:lnTo>
                <a:close/>
              </a:path>
            </a:pathLst>
          </a:cu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rcRect l="31616" t="21598" r="17454" b="3046"/>
          <a:stretch>
            <a:fillRect/>
          </a:stretch>
        </p:blipFill>
        <p:spPr>
          <a:xfrm>
            <a:off x="1078309" y="2631431"/>
            <a:ext cx="1424323" cy="1424323"/>
          </a:xfrm>
          <a:custGeom>
            <a:avLst/>
            <a:gdLst>
              <a:gd name="connsiteX0" fmla="*/ 0 w 1424323"/>
              <a:gd name="connsiteY0" fmla="*/ 0 h 1424323"/>
              <a:gd name="connsiteX1" fmla="*/ 1424323 w 1424323"/>
              <a:gd name="connsiteY1" fmla="*/ 0 h 1424323"/>
              <a:gd name="connsiteX2" fmla="*/ 1424323 w 1424323"/>
              <a:gd name="connsiteY2" fmla="*/ 1424323 h 1424323"/>
              <a:gd name="connsiteX3" fmla="*/ 0 w 1424323"/>
              <a:gd name="connsiteY3" fmla="*/ 1424323 h 142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24323" h="1424323">
                <a:moveTo>
                  <a:pt x="0" y="0"/>
                </a:moveTo>
                <a:lnTo>
                  <a:pt x="1424323" y="0"/>
                </a:lnTo>
                <a:lnTo>
                  <a:pt x="1424323" y="1424323"/>
                </a:lnTo>
                <a:lnTo>
                  <a:pt x="0" y="1424323"/>
                </a:lnTo>
                <a:close/>
              </a:path>
            </a:pathLst>
          </a:cu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rcRect l="50092" t="14285" r="2194" b="3330"/>
          <a:stretch>
            <a:fillRect/>
          </a:stretch>
        </p:blipFill>
        <p:spPr>
          <a:xfrm>
            <a:off x="2573621" y="1149530"/>
            <a:ext cx="1424323" cy="1424323"/>
          </a:xfrm>
          <a:custGeom>
            <a:avLst/>
            <a:gdLst>
              <a:gd name="connsiteX0" fmla="*/ 0 w 1424323"/>
              <a:gd name="connsiteY0" fmla="*/ 0 h 1424323"/>
              <a:gd name="connsiteX1" fmla="*/ 1424323 w 1424323"/>
              <a:gd name="connsiteY1" fmla="*/ 0 h 1424323"/>
              <a:gd name="connsiteX2" fmla="*/ 1424323 w 1424323"/>
              <a:gd name="connsiteY2" fmla="*/ 1424323 h 1424323"/>
              <a:gd name="connsiteX3" fmla="*/ 0 w 1424323"/>
              <a:gd name="connsiteY3" fmla="*/ 1424323 h 142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24323" h="1424323">
                <a:moveTo>
                  <a:pt x="0" y="0"/>
                </a:moveTo>
                <a:lnTo>
                  <a:pt x="1424323" y="0"/>
                </a:lnTo>
                <a:lnTo>
                  <a:pt x="1424323" y="1424323"/>
                </a:lnTo>
                <a:lnTo>
                  <a:pt x="0" y="1424323"/>
                </a:lnTo>
                <a:close/>
              </a:path>
            </a:pathLst>
          </a:cu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1078308" y="1149530"/>
            <a:ext cx="1424323" cy="1424323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573620" y="2631431"/>
            <a:ext cx="1424323" cy="14243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068933" y="1149530"/>
            <a:ext cx="1424323" cy="1424323"/>
          </a:xfrm>
          <a:prstGeom prst="rect">
            <a:avLst/>
          </a:prstGeom>
          <a:solidFill>
            <a:schemeClr val="accent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1078308" y="4113332"/>
            <a:ext cx="1424323" cy="1424323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6275508" y="2631431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1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2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离别感恩与致谢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5616158" y="3123874"/>
            <a:ext cx="3870067" cy="1246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3305235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73" r="39054"/>
          <a:stretch>
            <a:fillRect/>
          </a:stretch>
        </p:blipFill>
        <p:spPr>
          <a:xfrm>
            <a:off x="1840762" y="0"/>
            <a:ext cx="3820160" cy="6858000"/>
          </a:xfrm>
          <a:custGeom>
            <a:avLst/>
            <a:gdLst>
              <a:gd name="connsiteX0" fmla="*/ 955040 w 3820160"/>
              <a:gd name="connsiteY0" fmla="*/ 0 h 6858000"/>
              <a:gd name="connsiteX1" fmla="*/ 3820160 w 3820160"/>
              <a:gd name="connsiteY1" fmla="*/ 0 h 6858000"/>
              <a:gd name="connsiteX2" fmla="*/ 2865120 w 3820160"/>
              <a:gd name="connsiteY2" fmla="*/ 6858000 h 6858000"/>
              <a:gd name="connsiteX3" fmla="*/ 0 w 382016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0160" h="6858000">
                <a:moveTo>
                  <a:pt x="955040" y="0"/>
                </a:moveTo>
                <a:lnTo>
                  <a:pt x="3820160" y="0"/>
                </a:lnTo>
                <a:lnTo>
                  <a:pt x="28651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5406922" y="1391920"/>
            <a:ext cx="508000" cy="1361440"/>
          </a:xfrm>
          <a:prstGeom prst="parallelogram">
            <a:avLst>
              <a:gd name="adj" fmla="val 35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5660922" y="711200"/>
            <a:ext cx="508000" cy="1361440"/>
          </a:xfrm>
          <a:prstGeom prst="parallelogram">
            <a:avLst>
              <a:gd name="adj" fmla="val 35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6200000" flipV="1">
            <a:off x="5825173" y="4305300"/>
            <a:ext cx="416560" cy="39624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6200000" flipV="1">
            <a:off x="6023293" y="4305300"/>
            <a:ext cx="416560" cy="39624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644640" y="3881120"/>
            <a:ext cx="5130800" cy="2092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199251" y="4123847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1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离别感恩与致谢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7215291" y="4711700"/>
            <a:ext cx="3870067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35926768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987233" y="2651760"/>
            <a:ext cx="5252720" cy="28956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rcRect l="1578" t="6269" r="3536"/>
          <a:stretch>
            <a:fillRect/>
          </a:stretch>
        </p:blipFill>
        <p:spPr>
          <a:xfrm>
            <a:off x="4740593" y="2092960"/>
            <a:ext cx="5252720" cy="2895600"/>
          </a:xfrm>
          <a:custGeom>
            <a:avLst/>
            <a:gdLst>
              <a:gd name="connsiteX0" fmla="*/ 723900 w 5252720"/>
              <a:gd name="connsiteY0" fmla="*/ 0 h 2895600"/>
              <a:gd name="connsiteX1" fmla="*/ 5252720 w 5252720"/>
              <a:gd name="connsiteY1" fmla="*/ 0 h 2895600"/>
              <a:gd name="connsiteX2" fmla="*/ 4528820 w 5252720"/>
              <a:gd name="connsiteY2" fmla="*/ 2895600 h 2895600"/>
              <a:gd name="connsiteX3" fmla="*/ 0 w 5252720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2720" h="2895600">
                <a:moveTo>
                  <a:pt x="723900" y="0"/>
                </a:moveTo>
                <a:lnTo>
                  <a:pt x="5252720" y="0"/>
                </a:lnTo>
                <a:lnTo>
                  <a:pt x="4528820" y="2895600"/>
                </a:lnTo>
                <a:lnTo>
                  <a:pt x="0" y="2895600"/>
                </a:lnTo>
                <a:close/>
              </a:path>
            </a:pathLst>
          </a:cu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172288" y="369118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离别感恩与致谢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2494225" y="4212963"/>
            <a:ext cx="224636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367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" t="24168" r="11729" b="13183"/>
          <a:stretch>
            <a:fillRect/>
          </a:stretch>
        </p:blipFill>
        <p:spPr>
          <a:xfrm>
            <a:off x="4480560" y="2580640"/>
            <a:ext cx="6004560" cy="2733040"/>
          </a:xfrm>
          <a:custGeom>
            <a:avLst/>
            <a:gdLst>
              <a:gd name="connsiteX0" fmla="*/ 0 w 6004560"/>
              <a:gd name="connsiteY0" fmla="*/ 0 h 2733040"/>
              <a:gd name="connsiteX1" fmla="*/ 6004560 w 6004560"/>
              <a:gd name="connsiteY1" fmla="*/ 0 h 2733040"/>
              <a:gd name="connsiteX2" fmla="*/ 6004560 w 6004560"/>
              <a:gd name="connsiteY2" fmla="*/ 2733040 h 2733040"/>
              <a:gd name="connsiteX3" fmla="*/ 0 w 6004560"/>
              <a:gd name="connsiteY3" fmla="*/ 2733040 h 273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4560" h="2733040">
                <a:moveTo>
                  <a:pt x="0" y="0"/>
                </a:moveTo>
                <a:lnTo>
                  <a:pt x="6004560" y="0"/>
                </a:lnTo>
                <a:lnTo>
                  <a:pt x="6004560" y="2733040"/>
                </a:lnTo>
                <a:lnTo>
                  <a:pt x="0" y="2733040"/>
                </a:lnTo>
                <a:close/>
              </a:path>
            </a:pathLst>
          </a:cu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904240" y="2580640"/>
            <a:ext cx="3403600" cy="2733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2108598" y="353878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1439041" y="386078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25326402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0" r="29554" b="3662"/>
          <a:stretch>
            <a:fillRect/>
          </a:stretch>
        </p:blipFill>
        <p:spPr>
          <a:xfrm>
            <a:off x="4794250" y="711200"/>
            <a:ext cx="2286000" cy="22860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lnTo>
                  <a:pt x="2286000" y="1143000"/>
                </a:lnTo>
                <a:lnTo>
                  <a:pt x="1143000" y="2286000"/>
                </a:lnTo>
                <a:lnTo>
                  <a:pt x="0" y="1143000"/>
                </a:lnTo>
                <a:close/>
              </a:path>
            </a:pathLst>
          </a:cu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l="45097" t="7899" r="17377" b="28315"/>
          <a:stretch/>
        </p:blipFill>
        <p:spPr>
          <a:xfrm flipH="1">
            <a:off x="6668770" y="2205990"/>
            <a:ext cx="2286000" cy="2286000"/>
          </a:xfrm>
          <a:custGeom>
            <a:avLst/>
            <a:gdLst>
              <a:gd name="connsiteX0" fmla="*/ 1143000 w 2286000"/>
              <a:gd name="connsiteY0" fmla="*/ 0 h 2286000"/>
              <a:gd name="connsiteX1" fmla="*/ 0 w 2286000"/>
              <a:gd name="connsiteY1" fmla="*/ 1143000 h 2286000"/>
              <a:gd name="connsiteX2" fmla="*/ 1143000 w 2286000"/>
              <a:gd name="connsiteY2" fmla="*/ 2286000 h 2286000"/>
              <a:gd name="connsiteX3" fmla="*/ 2286000 w 2286000"/>
              <a:gd name="connsiteY3" fmla="*/ 1143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lnTo>
                  <a:pt x="0" y="1143000"/>
                </a:lnTo>
                <a:lnTo>
                  <a:pt x="1143000" y="2286000"/>
                </a:lnTo>
                <a:lnTo>
                  <a:pt x="2286000" y="1143000"/>
                </a:lnTo>
                <a:close/>
              </a:path>
            </a:pathLst>
          </a:cu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3237230" y="3700780"/>
            <a:ext cx="2286000" cy="2286000"/>
          </a:xfrm>
          <a:prstGeom prst="diamond">
            <a:avLst/>
          </a:prstGeom>
          <a:solidFill>
            <a:schemeClr val="bg2">
              <a:lumMod val="7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587490" y="4511040"/>
            <a:ext cx="1635760" cy="1635760"/>
          </a:xfrm>
          <a:prstGeom prst="diamond">
            <a:avLst/>
          </a:prstGeom>
          <a:solidFill>
            <a:schemeClr val="bg2">
              <a:lumMod val="7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9361170" y="294061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2739787" y="144582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1739158" y="443540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0" t="3245" r="22160" b="11174"/>
          <a:stretch/>
        </p:blipFill>
        <p:spPr>
          <a:xfrm>
            <a:off x="3976370" y="3700780"/>
            <a:ext cx="2286000" cy="22860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lnTo>
                  <a:pt x="2286000" y="1143000"/>
                </a:lnTo>
                <a:lnTo>
                  <a:pt x="1143000" y="2286000"/>
                </a:lnTo>
                <a:lnTo>
                  <a:pt x="0" y="1143000"/>
                </a:lnTo>
                <a:close/>
              </a:path>
            </a:pathLst>
          </a:custGeom>
          <a:solidFill>
            <a:schemeClr val="accent2"/>
          </a:solidFill>
        </p:spPr>
      </p:pic>
      <p:pic>
        <p:nvPicPr>
          <p:cNvPr id="16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7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离别感恩与致谢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638525" y="1828033"/>
            <a:ext cx="274932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54275" y="4843780"/>
            <a:ext cx="274932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9361170" y="3348990"/>
            <a:ext cx="274932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091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21" y="457201"/>
            <a:ext cx="5691295" cy="6469525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6096000" y="3229540"/>
            <a:ext cx="54584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/>
              <a:t>感谢您的陪伴</a:t>
            </a: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6528599" y="4217210"/>
            <a:ext cx="4593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rgbClr val="262626"/>
                </a:solidFill>
                <a:latin typeface="+mn-ea"/>
              </a:rPr>
              <a:t>Thanks for your accompany 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528249" y="4524987"/>
            <a:ext cx="259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十年树木，百年树人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7099041" y="4709653"/>
            <a:ext cx="4572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>
            <a:off x="10094168" y="4709653"/>
            <a:ext cx="4572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出自【趣你的PPT】(微信:qunideppt)：最优质的PPT资源库"/>
          <p:cNvSpPr txBox="1"/>
          <p:nvPr/>
        </p:nvSpPr>
        <p:spPr>
          <a:xfrm>
            <a:off x="7675418" y="4894319"/>
            <a:ext cx="229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/>
              <a:t>答辩人：趣你的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572" y="2101614"/>
            <a:ext cx="1109264" cy="1109264"/>
          </a:xfrm>
          <a:prstGeom prst="rect">
            <a:avLst/>
          </a:prstGeom>
        </p:spPr>
      </p:pic>
      <p:cxnSp>
        <p:nvCxnSpPr>
          <p:cNvPr id="14" name="出自【趣你的PPT】(微信:qunideppt)：最优质的PPT资源库"/>
          <p:cNvCxnSpPr/>
          <p:nvPr/>
        </p:nvCxnSpPr>
        <p:spPr>
          <a:xfrm>
            <a:off x="6543230" y="4207879"/>
            <a:ext cx="4522593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673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 txBox="1"/>
          <p:nvPr/>
        </p:nvSpPr>
        <p:spPr>
          <a:xfrm>
            <a:off x="4251801" y="193298"/>
            <a:ext cx="3667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/>
              <a:t>赠送可编辑图标</a:t>
            </a: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10292556" y="6127750"/>
            <a:ext cx="642938" cy="642938"/>
            <a:chOff x="9291638" y="5616576"/>
            <a:chExt cx="642938" cy="642938"/>
          </a:xfrm>
        </p:grpSpPr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1638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4038" y="5775326"/>
              <a:ext cx="490538" cy="484188"/>
            </a:xfrm>
            <a:custGeom>
              <a:avLst/>
              <a:gdLst>
                <a:gd name="T0" fmla="*/ 102 w 195"/>
                <a:gd name="T1" fmla="*/ 21 h 193"/>
                <a:gd name="T2" fmla="*/ 82 w 195"/>
                <a:gd name="T3" fmla="*/ 0 h 193"/>
                <a:gd name="T4" fmla="*/ 69 w 195"/>
                <a:gd name="T5" fmla="*/ 13 h 193"/>
                <a:gd name="T6" fmla="*/ 60 w 195"/>
                <a:gd name="T7" fmla="*/ 5 h 193"/>
                <a:gd name="T8" fmla="*/ 20 w 195"/>
                <a:gd name="T9" fmla="*/ 44 h 193"/>
                <a:gd name="T10" fmla="*/ 93 w 195"/>
                <a:gd name="T11" fmla="*/ 117 h 193"/>
                <a:gd name="T12" fmla="*/ 87 w 195"/>
                <a:gd name="T13" fmla="*/ 123 h 193"/>
                <a:gd name="T14" fmla="*/ 25 w 195"/>
                <a:gd name="T15" fmla="*/ 61 h 193"/>
                <a:gd name="T16" fmla="*/ 26 w 195"/>
                <a:gd name="T17" fmla="*/ 75 h 193"/>
                <a:gd name="T18" fmla="*/ 0 w 195"/>
                <a:gd name="T19" fmla="*/ 128 h 193"/>
                <a:gd name="T20" fmla="*/ 65 w 195"/>
                <a:gd name="T21" fmla="*/ 193 h 193"/>
                <a:gd name="T22" fmla="*/ 157 w 195"/>
                <a:gd name="T23" fmla="*/ 193 h 193"/>
                <a:gd name="T24" fmla="*/ 195 w 195"/>
                <a:gd name="T25" fmla="*/ 153 h 193"/>
                <a:gd name="T26" fmla="*/ 195 w 195"/>
                <a:gd name="T27" fmla="*/ 108 h 193"/>
                <a:gd name="T28" fmla="*/ 105 w 195"/>
                <a:gd name="T29" fmla="*/ 18 h 193"/>
                <a:gd name="T30" fmla="*/ 102 w 195"/>
                <a:gd name="T31" fmla="*/ 2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" h="193">
                  <a:moveTo>
                    <a:pt x="102" y="21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157" y="193"/>
                    <a:pt x="157" y="193"/>
                    <a:pt x="157" y="193"/>
                  </a:cubicBezTo>
                  <a:cubicBezTo>
                    <a:pt x="178" y="192"/>
                    <a:pt x="195" y="175"/>
                    <a:pt x="195" y="153"/>
                  </a:cubicBezTo>
                  <a:cubicBezTo>
                    <a:pt x="195" y="108"/>
                    <a:pt x="195" y="108"/>
                    <a:pt x="195" y="108"/>
                  </a:cubicBezTo>
                  <a:cubicBezTo>
                    <a:pt x="105" y="18"/>
                    <a:pt x="105" y="18"/>
                    <a:pt x="105" y="18"/>
                  </a:cubicBezTo>
                  <a:lnTo>
                    <a:pt x="102" y="21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25013" y="6007101"/>
              <a:ext cx="177800" cy="114300"/>
            </a:xfrm>
            <a:custGeom>
              <a:avLst/>
              <a:gdLst>
                <a:gd name="T0" fmla="*/ 32 w 112"/>
                <a:gd name="T1" fmla="*/ 19 h 72"/>
                <a:gd name="T2" fmla="*/ 32 w 112"/>
                <a:gd name="T3" fmla="*/ 0 h 72"/>
                <a:gd name="T4" fmla="*/ 0 w 112"/>
                <a:gd name="T5" fmla="*/ 36 h 72"/>
                <a:gd name="T6" fmla="*/ 32 w 112"/>
                <a:gd name="T7" fmla="*/ 72 h 72"/>
                <a:gd name="T8" fmla="*/ 32 w 112"/>
                <a:gd name="T9" fmla="*/ 55 h 72"/>
                <a:gd name="T10" fmla="*/ 76 w 112"/>
                <a:gd name="T11" fmla="*/ 55 h 72"/>
                <a:gd name="T12" fmla="*/ 112 w 112"/>
                <a:gd name="T13" fmla="*/ 19 h 72"/>
                <a:gd name="T14" fmla="*/ 112 w 112"/>
                <a:gd name="T15" fmla="*/ 19 h 72"/>
                <a:gd name="T16" fmla="*/ 32 w 112"/>
                <a:gd name="T17" fmla="*/ 1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72">
                  <a:moveTo>
                    <a:pt x="32" y="19"/>
                  </a:moveTo>
                  <a:lnTo>
                    <a:pt x="32" y="0"/>
                  </a:lnTo>
                  <a:lnTo>
                    <a:pt x="0" y="36"/>
                  </a:lnTo>
                  <a:lnTo>
                    <a:pt x="32" y="72"/>
                  </a:lnTo>
                  <a:lnTo>
                    <a:pt x="32" y="55"/>
                  </a:lnTo>
                  <a:lnTo>
                    <a:pt x="76" y="55"/>
                  </a:lnTo>
                  <a:lnTo>
                    <a:pt x="112" y="19"/>
                  </a:lnTo>
                  <a:lnTo>
                    <a:pt x="112" y="19"/>
                  </a:lnTo>
                  <a:lnTo>
                    <a:pt x="32" y="19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75813" y="5903913"/>
              <a:ext cx="127000" cy="133350"/>
            </a:xfrm>
            <a:custGeom>
              <a:avLst/>
              <a:gdLst>
                <a:gd name="T0" fmla="*/ 0 w 80"/>
                <a:gd name="T1" fmla="*/ 19 h 84"/>
                <a:gd name="T2" fmla="*/ 38 w 80"/>
                <a:gd name="T3" fmla="*/ 84 h 84"/>
                <a:gd name="T4" fmla="*/ 80 w 80"/>
                <a:gd name="T5" fmla="*/ 84 h 84"/>
                <a:gd name="T6" fmla="*/ 31 w 80"/>
                <a:gd name="T7" fmla="*/ 0 h 84"/>
                <a:gd name="T8" fmla="*/ 0 w 80"/>
                <a:gd name="T9" fmla="*/ 1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4">
                  <a:moveTo>
                    <a:pt x="0" y="19"/>
                  </a:moveTo>
                  <a:lnTo>
                    <a:pt x="38" y="84"/>
                  </a:lnTo>
                  <a:lnTo>
                    <a:pt x="80" y="84"/>
                  </a:lnTo>
                  <a:lnTo>
                    <a:pt x="31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9451" y="5754688"/>
              <a:ext cx="138113" cy="138113"/>
            </a:xfrm>
            <a:custGeom>
              <a:avLst/>
              <a:gdLst>
                <a:gd name="T0" fmla="*/ 40 w 87"/>
                <a:gd name="T1" fmla="*/ 70 h 87"/>
                <a:gd name="T2" fmla="*/ 24 w 87"/>
                <a:gd name="T3" fmla="*/ 80 h 87"/>
                <a:gd name="T4" fmla="*/ 72 w 87"/>
                <a:gd name="T5" fmla="*/ 87 h 87"/>
                <a:gd name="T6" fmla="*/ 87 w 87"/>
                <a:gd name="T7" fmla="*/ 42 h 87"/>
                <a:gd name="T8" fmla="*/ 72 w 87"/>
                <a:gd name="T9" fmla="*/ 51 h 87"/>
                <a:gd name="T10" fmla="*/ 51 w 87"/>
                <a:gd name="T11" fmla="*/ 13 h 87"/>
                <a:gd name="T12" fmla="*/ 0 w 87"/>
                <a:gd name="T13" fmla="*/ 0 h 87"/>
                <a:gd name="T14" fmla="*/ 0 w 87"/>
                <a:gd name="T15" fmla="*/ 0 h 87"/>
                <a:gd name="T16" fmla="*/ 40 w 87"/>
                <a:gd name="T1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87">
                  <a:moveTo>
                    <a:pt x="40" y="70"/>
                  </a:moveTo>
                  <a:lnTo>
                    <a:pt x="24" y="80"/>
                  </a:lnTo>
                  <a:lnTo>
                    <a:pt x="72" y="87"/>
                  </a:lnTo>
                  <a:lnTo>
                    <a:pt x="87" y="42"/>
                  </a:lnTo>
                  <a:lnTo>
                    <a:pt x="72" y="51"/>
                  </a:lnTo>
                  <a:lnTo>
                    <a:pt x="51" y="13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7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94838" y="5754688"/>
              <a:ext cx="111125" cy="161925"/>
            </a:xfrm>
            <a:custGeom>
              <a:avLst/>
              <a:gdLst>
                <a:gd name="T0" fmla="*/ 32 w 70"/>
                <a:gd name="T1" fmla="*/ 102 h 102"/>
                <a:gd name="T2" fmla="*/ 70 w 70"/>
                <a:gd name="T3" fmla="*/ 37 h 102"/>
                <a:gd name="T4" fmla="*/ 47 w 70"/>
                <a:gd name="T5" fmla="*/ 0 h 102"/>
                <a:gd name="T6" fmla="*/ 0 w 70"/>
                <a:gd name="T7" fmla="*/ 83 h 102"/>
                <a:gd name="T8" fmla="*/ 32 w 70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32" y="102"/>
                  </a:moveTo>
                  <a:lnTo>
                    <a:pt x="70" y="37"/>
                  </a:lnTo>
                  <a:lnTo>
                    <a:pt x="47" y="0"/>
                  </a:lnTo>
                  <a:lnTo>
                    <a:pt x="0" y="83"/>
                  </a:lnTo>
                  <a:lnTo>
                    <a:pt x="32" y="102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1813" y="5929313"/>
              <a:ext cx="111125" cy="168275"/>
            </a:xfrm>
            <a:custGeom>
              <a:avLst/>
              <a:gdLst>
                <a:gd name="T0" fmla="*/ 54 w 70"/>
                <a:gd name="T1" fmla="*/ 36 h 106"/>
                <a:gd name="T2" fmla="*/ 70 w 70"/>
                <a:gd name="T3" fmla="*/ 45 h 106"/>
                <a:gd name="T4" fmla="*/ 54 w 70"/>
                <a:gd name="T5" fmla="*/ 0 h 106"/>
                <a:gd name="T6" fmla="*/ 6 w 70"/>
                <a:gd name="T7" fmla="*/ 9 h 106"/>
                <a:gd name="T8" fmla="*/ 22 w 70"/>
                <a:gd name="T9" fmla="*/ 19 h 106"/>
                <a:gd name="T10" fmla="*/ 0 w 70"/>
                <a:gd name="T11" fmla="*/ 55 h 106"/>
                <a:gd name="T12" fmla="*/ 14 w 70"/>
                <a:gd name="T13" fmla="*/ 106 h 106"/>
                <a:gd name="T14" fmla="*/ 14 w 70"/>
                <a:gd name="T15" fmla="*/ 106 h 106"/>
                <a:gd name="T16" fmla="*/ 54 w 70"/>
                <a:gd name="T17" fmla="*/ 3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106">
                  <a:moveTo>
                    <a:pt x="54" y="36"/>
                  </a:moveTo>
                  <a:lnTo>
                    <a:pt x="70" y="45"/>
                  </a:lnTo>
                  <a:lnTo>
                    <a:pt x="54" y="0"/>
                  </a:lnTo>
                  <a:lnTo>
                    <a:pt x="6" y="9"/>
                  </a:lnTo>
                  <a:lnTo>
                    <a:pt x="22" y="19"/>
                  </a:lnTo>
                  <a:lnTo>
                    <a:pt x="0" y="55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54" y="36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4038" y="6038851"/>
              <a:ext cx="150813" cy="58738"/>
            </a:xfrm>
            <a:custGeom>
              <a:avLst/>
              <a:gdLst>
                <a:gd name="T0" fmla="*/ 95 w 95"/>
                <a:gd name="T1" fmla="*/ 0 h 37"/>
                <a:gd name="T2" fmla="*/ 21 w 95"/>
                <a:gd name="T3" fmla="*/ 0 h 37"/>
                <a:gd name="T4" fmla="*/ 0 w 95"/>
                <a:gd name="T5" fmla="*/ 37 h 37"/>
                <a:gd name="T6" fmla="*/ 95 w 95"/>
                <a:gd name="T7" fmla="*/ 37 h 37"/>
                <a:gd name="T8" fmla="*/ 95 w 9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7">
                  <a:moveTo>
                    <a:pt x="95" y="0"/>
                  </a:moveTo>
                  <a:lnTo>
                    <a:pt x="21" y="0"/>
                  </a:lnTo>
                  <a:lnTo>
                    <a:pt x="0" y="37"/>
                  </a:lnTo>
                  <a:lnTo>
                    <a:pt x="95" y="37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9287669" y="6127750"/>
            <a:ext cx="642938" cy="642938"/>
            <a:chOff x="8286751" y="5616576"/>
            <a:chExt cx="642938" cy="642938"/>
          </a:xfrm>
        </p:grpSpPr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8838" y="5761038"/>
              <a:ext cx="450850" cy="498475"/>
            </a:xfrm>
            <a:custGeom>
              <a:avLst/>
              <a:gdLst>
                <a:gd name="T0" fmla="*/ 107 w 180"/>
                <a:gd name="T1" fmla="*/ 7 h 199"/>
                <a:gd name="T2" fmla="*/ 107 w 180"/>
                <a:gd name="T3" fmla="*/ 6 h 199"/>
                <a:gd name="T4" fmla="*/ 39 w 180"/>
                <a:gd name="T5" fmla="*/ 6 h 199"/>
                <a:gd name="T6" fmla="*/ 23 w 180"/>
                <a:gd name="T7" fmla="*/ 37 h 199"/>
                <a:gd name="T8" fmla="*/ 86 w 180"/>
                <a:gd name="T9" fmla="*/ 35 h 199"/>
                <a:gd name="T10" fmla="*/ 0 w 180"/>
                <a:gd name="T11" fmla="*/ 149 h 199"/>
                <a:gd name="T12" fmla="*/ 50 w 180"/>
                <a:gd name="T13" fmla="*/ 199 h 199"/>
                <a:gd name="T14" fmla="*/ 140 w 180"/>
                <a:gd name="T15" fmla="*/ 199 h 199"/>
                <a:gd name="T16" fmla="*/ 180 w 180"/>
                <a:gd name="T17" fmla="*/ 159 h 199"/>
                <a:gd name="T18" fmla="*/ 180 w 180"/>
                <a:gd name="T19" fmla="*/ 68 h 199"/>
                <a:gd name="T20" fmla="*/ 112 w 180"/>
                <a:gd name="T21" fmla="*/ 0 h 199"/>
                <a:gd name="T22" fmla="*/ 107 w 180"/>
                <a:gd name="T23" fmla="*/ 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99">
                  <a:moveTo>
                    <a:pt x="107" y="7"/>
                  </a:moveTo>
                  <a:cubicBezTo>
                    <a:pt x="107" y="6"/>
                    <a:pt x="107" y="6"/>
                    <a:pt x="107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0" y="199"/>
                    <a:pt x="50" y="199"/>
                    <a:pt x="50" y="199"/>
                  </a:cubicBezTo>
                  <a:cubicBezTo>
                    <a:pt x="140" y="199"/>
                    <a:pt x="140" y="199"/>
                    <a:pt x="140" y="199"/>
                  </a:cubicBezTo>
                  <a:cubicBezTo>
                    <a:pt x="162" y="199"/>
                    <a:pt x="180" y="181"/>
                    <a:pt x="180" y="15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7" y="7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58201" y="5810251"/>
              <a:ext cx="55563" cy="55563"/>
            </a:xfrm>
            <a:custGeom>
              <a:avLst/>
              <a:gdLst>
                <a:gd name="T0" fmla="*/ 35 w 35"/>
                <a:gd name="T1" fmla="*/ 13 h 35"/>
                <a:gd name="T2" fmla="*/ 22 w 35"/>
                <a:gd name="T3" fmla="*/ 0 h 35"/>
                <a:gd name="T4" fmla="*/ 0 w 35"/>
                <a:gd name="T5" fmla="*/ 22 h 35"/>
                <a:gd name="T6" fmla="*/ 13 w 35"/>
                <a:gd name="T7" fmla="*/ 35 h 35"/>
                <a:gd name="T8" fmla="*/ 35 w 35"/>
                <a:gd name="T9" fmla="*/ 1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35" y="13"/>
                  </a:moveTo>
                  <a:lnTo>
                    <a:pt x="22" y="0"/>
                  </a:lnTo>
                  <a:lnTo>
                    <a:pt x="0" y="22"/>
                  </a:lnTo>
                  <a:lnTo>
                    <a:pt x="13" y="35"/>
                  </a:lnTo>
                  <a:lnTo>
                    <a:pt x="35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7726" y="5761038"/>
              <a:ext cx="292100" cy="381000"/>
            </a:xfrm>
            <a:custGeom>
              <a:avLst/>
              <a:gdLst>
                <a:gd name="T0" fmla="*/ 46 w 116"/>
                <a:gd name="T1" fmla="*/ 0 h 152"/>
                <a:gd name="T2" fmla="*/ 46 w 116"/>
                <a:gd name="T3" fmla="*/ 0 h 152"/>
                <a:gd name="T4" fmla="*/ 0 w 116"/>
                <a:gd name="T5" fmla="*/ 47 h 152"/>
                <a:gd name="T6" fmla="*/ 0 w 116"/>
                <a:gd name="T7" fmla="*/ 140 h 152"/>
                <a:gd name="T8" fmla="*/ 11 w 116"/>
                <a:gd name="T9" fmla="*/ 152 h 152"/>
                <a:gd name="T10" fmla="*/ 104 w 116"/>
                <a:gd name="T11" fmla="*/ 152 h 152"/>
                <a:gd name="T12" fmla="*/ 116 w 116"/>
                <a:gd name="T13" fmla="*/ 140 h 152"/>
                <a:gd name="T14" fmla="*/ 116 w 116"/>
                <a:gd name="T15" fmla="*/ 0 h 152"/>
                <a:gd name="T16" fmla="*/ 46 w 116"/>
                <a:gd name="T17" fmla="*/ 0 h 152"/>
                <a:gd name="T18" fmla="*/ 104 w 116"/>
                <a:gd name="T19" fmla="*/ 23 h 152"/>
                <a:gd name="T20" fmla="*/ 39 w 116"/>
                <a:gd name="T21" fmla="*/ 23 h 152"/>
                <a:gd name="T22" fmla="*/ 51 w 116"/>
                <a:gd name="T23" fmla="*/ 12 h 152"/>
                <a:gd name="T24" fmla="*/ 104 w 116"/>
                <a:gd name="T25" fmla="*/ 12 h 152"/>
                <a:gd name="T26" fmla="*/ 104 w 116"/>
                <a:gd name="T27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52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7"/>
                    <a:pt x="5" y="152"/>
                    <a:pt x="11" y="152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11" y="152"/>
                    <a:pt x="116" y="147"/>
                    <a:pt x="116" y="140"/>
                  </a:cubicBezTo>
                  <a:cubicBezTo>
                    <a:pt x="116" y="0"/>
                    <a:pt x="116" y="0"/>
                    <a:pt x="116" y="0"/>
                  </a:cubicBezTo>
                  <a:lnTo>
                    <a:pt x="46" y="0"/>
                  </a:lnTo>
                  <a:close/>
                  <a:moveTo>
                    <a:pt x="104" y="23"/>
                  </a:moveTo>
                  <a:cubicBezTo>
                    <a:pt x="39" y="23"/>
                    <a:pt x="39" y="23"/>
                    <a:pt x="39" y="23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104" y="12"/>
                    <a:pt x="104" y="12"/>
                    <a:pt x="104" y="12"/>
                  </a:cubicBezTo>
                  <a:lnTo>
                    <a:pt x="104" y="2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32813" y="5913438"/>
              <a:ext cx="158750" cy="160338"/>
            </a:xfrm>
            <a:custGeom>
              <a:avLst/>
              <a:gdLst>
                <a:gd name="T0" fmla="*/ 32 w 63"/>
                <a:gd name="T1" fmla="*/ 7 h 64"/>
                <a:gd name="T2" fmla="*/ 10 w 63"/>
                <a:gd name="T3" fmla="*/ 32 h 64"/>
                <a:gd name="T4" fmla="*/ 13 w 63"/>
                <a:gd name="T5" fmla="*/ 46 h 64"/>
                <a:gd name="T6" fmla="*/ 0 w 63"/>
                <a:gd name="T7" fmla="*/ 59 h 64"/>
                <a:gd name="T8" fmla="*/ 5 w 63"/>
                <a:gd name="T9" fmla="*/ 64 h 64"/>
                <a:gd name="T10" fmla="*/ 19 w 63"/>
                <a:gd name="T11" fmla="*/ 51 h 64"/>
                <a:gd name="T12" fmla="*/ 32 w 63"/>
                <a:gd name="T13" fmla="*/ 54 h 64"/>
                <a:gd name="T14" fmla="*/ 57 w 63"/>
                <a:gd name="T15" fmla="*/ 32 h 64"/>
                <a:gd name="T16" fmla="*/ 57 w 63"/>
                <a:gd name="T17" fmla="*/ 32 h 64"/>
                <a:gd name="T18" fmla="*/ 63 w 63"/>
                <a:gd name="T19" fmla="*/ 0 h 64"/>
                <a:gd name="T20" fmla="*/ 32 w 63"/>
                <a:gd name="T21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64">
                  <a:moveTo>
                    <a:pt x="32" y="7"/>
                  </a:moveTo>
                  <a:cubicBezTo>
                    <a:pt x="20" y="9"/>
                    <a:pt x="10" y="20"/>
                    <a:pt x="10" y="32"/>
                  </a:cubicBezTo>
                  <a:cubicBezTo>
                    <a:pt x="9" y="37"/>
                    <a:pt x="11" y="42"/>
                    <a:pt x="13" y="4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2" y="53"/>
                    <a:pt x="27" y="54"/>
                    <a:pt x="32" y="54"/>
                  </a:cubicBezTo>
                  <a:cubicBezTo>
                    <a:pt x="44" y="53"/>
                    <a:pt x="54" y="44"/>
                    <a:pt x="57" y="32"/>
                  </a:cubicBezTo>
                  <a:cubicBezTo>
                    <a:pt x="57" y="32"/>
                    <a:pt x="57" y="32"/>
                    <a:pt x="57" y="32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32" y="7"/>
                    <a:pt x="32" y="7"/>
                    <a:pt x="32" y="7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8284369" y="6127750"/>
            <a:ext cx="642938" cy="642938"/>
            <a:chOff x="7283451" y="5616576"/>
            <a:chExt cx="642938" cy="642938"/>
          </a:xfrm>
        </p:grpSpPr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3951" y="5761038"/>
              <a:ext cx="452438" cy="498475"/>
            </a:xfrm>
            <a:custGeom>
              <a:avLst/>
              <a:gdLst>
                <a:gd name="T0" fmla="*/ 107 w 180"/>
                <a:gd name="T1" fmla="*/ 7 h 199"/>
                <a:gd name="T2" fmla="*/ 107 w 180"/>
                <a:gd name="T3" fmla="*/ 5 h 199"/>
                <a:gd name="T4" fmla="*/ 39 w 180"/>
                <a:gd name="T5" fmla="*/ 5 h 199"/>
                <a:gd name="T6" fmla="*/ 23 w 180"/>
                <a:gd name="T7" fmla="*/ 37 h 199"/>
                <a:gd name="T8" fmla="*/ 86 w 180"/>
                <a:gd name="T9" fmla="*/ 35 h 199"/>
                <a:gd name="T10" fmla="*/ 0 w 180"/>
                <a:gd name="T11" fmla="*/ 149 h 199"/>
                <a:gd name="T12" fmla="*/ 50 w 180"/>
                <a:gd name="T13" fmla="*/ 199 h 199"/>
                <a:gd name="T14" fmla="*/ 142 w 180"/>
                <a:gd name="T15" fmla="*/ 199 h 199"/>
                <a:gd name="T16" fmla="*/ 180 w 180"/>
                <a:gd name="T17" fmla="*/ 159 h 199"/>
                <a:gd name="T18" fmla="*/ 180 w 180"/>
                <a:gd name="T19" fmla="*/ 68 h 199"/>
                <a:gd name="T20" fmla="*/ 112 w 180"/>
                <a:gd name="T21" fmla="*/ 0 h 199"/>
                <a:gd name="T22" fmla="*/ 107 w 180"/>
                <a:gd name="T23" fmla="*/ 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99">
                  <a:moveTo>
                    <a:pt x="107" y="7"/>
                  </a:moveTo>
                  <a:cubicBezTo>
                    <a:pt x="107" y="5"/>
                    <a:pt x="107" y="5"/>
                    <a:pt x="107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0" y="199"/>
                    <a:pt x="50" y="199"/>
                    <a:pt x="50" y="199"/>
                  </a:cubicBezTo>
                  <a:cubicBezTo>
                    <a:pt x="142" y="199"/>
                    <a:pt x="142" y="199"/>
                    <a:pt x="142" y="199"/>
                  </a:cubicBezTo>
                  <a:cubicBezTo>
                    <a:pt x="163" y="198"/>
                    <a:pt x="180" y="180"/>
                    <a:pt x="180" y="15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7" y="7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53313" y="5810251"/>
              <a:ext cx="55563" cy="55563"/>
            </a:xfrm>
            <a:custGeom>
              <a:avLst/>
              <a:gdLst>
                <a:gd name="T0" fmla="*/ 35 w 35"/>
                <a:gd name="T1" fmla="*/ 13 h 35"/>
                <a:gd name="T2" fmla="*/ 23 w 35"/>
                <a:gd name="T3" fmla="*/ 0 h 35"/>
                <a:gd name="T4" fmla="*/ 0 w 35"/>
                <a:gd name="T5" fmla="*/ 21 h 35"/>
                <a:gd name="T6" fmla="*/ 13 w 35"/>
                <a:gd name="T7" fmla="*/ 35 h 35"/>
                <a:gd name="T8" fmla="*/ 35 w 35"/>
                <a:gd name="T9" fmla="*/ 1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35" y="13"/>
                  </a:moveTo>
                  <a:lnTo>
                    <a:pt x="23" y="0"/>
                  </a:lnTo>
                  <a:lnTo>
                    <a:pt x="0" y="21"/>
                  </a:lnTo>
                  <a:lnTo>
                    <a:pt x="13" y="35"/>
                  </a:lnTo>
                  <a:lnTo>
                    <a:pt x="35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64426" y="5761038"/>
              <a:ext cx="290513" cy="381000"/>
            </a:xfrm>
            <a:custGeom>
              <a:avLst/>
              <a:gdLst>
                <a:gd name="T0" fmla="*/ 46 w 116"/>
                <a:gd name="T1" fmla="*/ 0 h 152"/>
                <a:gd name="T2" fmla="*/ 46 w 116"/>
                <a:gd name="T3" fmla="*/ 0 h 152"/>
                <a:gd name="T4" fmla="*/ 0 w 116"/>
                <a:gd name="T5" fmla="*/ 46 h 152"/>
                <a:gd name="T6" fmla="*/ 0 w 116"/>
                <a:gd name="T7" fmla="*/ 140 h 152"/>
                <a:gd name="T8" fmla="*/ 11 w 116"/>
                <a:gd name="T9" fmla="*/ 152 h 152"/>
                <a:gd name="T10" fmla="*/ 104 w 116"/>
                <a:gd name="T11" fmla="*/ 152 h 152"/>
                <a:gd name="T12" fmla="*/ 116 w 116"/>
                <a:gd name="T13" fmla="*/ 140 h 152"/>
                <a:gd name="T14" fmla="*/ 116 w 116"/>
                <a:gd name="T15" fmla="*/ 0 h 152"/>
                <a:gd name="T16" fmla="*/ 46 w 116"/>
                <a:gd name="T17" fmla="*/ 0 h 152"/>
                <a:gd name="T18" fmla="*/ 104 w 116"/>
                <a:gd name="T19" fmla="*/ 23 h 152"/>
                <a:gd name="T20" fmla="*/ 39 w 116"/>
                <a:gd name="T21" fmla="*/ 23 h 152"/>
                <a:gd name="T22" fmla="*/ 51 w 116"/>
                <a:gd name="T23" fmla="*/ 12 h 152"/>
                <a:gd name="T24" fmla="*/ 104 w 116"/>
                <a:gd name="T25" fmla="*/ 12 h 152"/>
                <a:gd name="T26" fmla="*/ 104 w 116"/>
                <a:gd name="T27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52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6"/>
                    <a:pt x="5" y="152"/>
                    <a:pt x="11" y="152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11" y="152"/>
                    <a:pt x="116" y="146"/>
                    <a:pt x="116" y="140"/>
                  </a:cubicBezTo>
                  <a:cubicBezTo>
                    <a:pt x="116" y="0"/>
                    <a:pt x="116" y="0"/>
                    <a:pt x="116" y="0"/>
                  </a:cubicBezTo>
                  <a:lnTo>
                    <a:pt x="46" y="0"/>
                  </a:lnTo>
                  <a:close/>
                  <a:moveTo>
                    <a:pt x="104" y="23"/>
                  </a:moveTo>
                  <a:cubicBezTo>
                    <a:pt x="39" y="23"/>
                    <a:pt x="39" y="23"/>
                    <a:pt x="39" y="23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104" y="12"/>
                    <a:pt x="104" y="12"/>
                    <a:pt x="104" y="12"/>
                  </a:cubicBezTo>
                  <a:lnTo>
                    <a:pt x="104" y="2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7279481" y="6127750"/>
            <a:ext cx="642938" cy="642938"/>
            <a:chOff x="6278563" y="5616576"/>
            <a:chExt cx="642938" cy="642938"/>
          </a:xfrm>
        </p:grpSpPr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34138" y="5761038"/>
              <a:ext cx="487363" cy="498475"/>
            </a:xfrm>
            <a:custGeom>
              <a:avLst/>
              <a:gdLst>
                <a:gd name="T0" fmla="*/ 0 w 194"/>
                <a:gd name="T1" fmla="*/ 147 h 199"/>
                <a:gd name="T2" fmla="*/ 53 w 194"/>
                <a:gd name="T3" fmla="*/ 199 h 199"/>
                <a:gd name="T4" fmla="*/ 157 w 194"/>
                <a:gd name="T5" fmla="*/ 199 h 199"/>
                <a:gd name="T6" fmla="*/ 194 w 194"/>
                <a:gd name="T7" fmla="*/ 159 h 199"/>
                <a:gd name="T8" fmla="*/ 194 w 194"/>
                <a:gd name="T9" fmla="*/ 59 h 199"/>
                <a:gd name="T10" fmla="*/ 135 w 194"/>
                <a:gd name="T11" fmla="*/ 0 h 199"/>
                <a:gd name="T12" fmla="*/ 0 w 194"/>
                <a:gd name="T13" fmla="*/ 14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199">
                  <a:moveTo>
                    <a:pt x="0" y="147"/>
                  </a:moveTo>
                  <a:cubicBezTo>
                    <a:pt x="53" y="199"/>
                    <a:pt x="53" y="199"/>
                    <a:pt x="53" y="199"/>
                  </a:cubicBezTo>
                  <a:cubicBezTo>
                    <a:pt x="157" y="199"/>
                    <a:pt x="157" y="199"/>
                    <a:pt x="157" y="199"/>
                  </a:cubicBezTo>
                  <a:cubicBezTo>
                    <a:pt x="178" y="197"/>
                    <a:pt x="194" y="180"/>
                    <a:pt x="194" y="1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35" y="0"/>
                    <a:pt x="135" y="0"/>
                    <a:pt x="135" y="0"/>
                  </a:cubicBezTo>
                  <a:lnTo>
                    <a:pt x="0" y="147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27788" y="5761038"/>
              <a:ext cx="346075" cy="381000"/>
            </a:xfrm>
            <a:custGeom>
              <a:avLst/>
              <a:gdLst>
                <a:gd name="T0" fmla="*/ 122 w 138"/>
                <a:gd name="T1" fmla="*/ 73 h 152"/>
                <a:gd name="T2" fmla="*/ 122 w 138"/>
                <a:gd name="T3" fmla="*/ 73 h 152"/>
                <a:gd name="T4" fmla="*/ 138 w 138"/>
                <a:gd name="T5" fmla="*/ 0 h 152"/>
                <a:gd name="T6" fmla="*/ 65 w 138"/>
                <a:gd name="T7" fmla="*/ 16 h 152"/>
                <a:gd name="T8" fmla="*/ 65 w 138"/>
                <a:gd name="T9" fmla="*/ 16 h 152"/>
                <a:gd name="T10" fmla="*/ 14 w 138"/>
                <a:gd name="T11" fmla="*/ 73 h 152"/>
                <a:gd name="T12" fmla="*/ 26 w 138"/>
                <a:gd name="T13" fmla="*/ 109 h 152"/>
                <a:gd name="T14" fmla="*/ 27 w 138"/>
                <a:gd name="T15" fmla="*/ 110 h 152"/>
                <a:gd name="T16" fmla="*/ 31 w 138"/>
                <a:gd name="T17" fmla="*/ 113 h 152"/>
                <a:gd name="T18" fmla="*/ 19 w 138"/>
                <a:gd name="T19" fmla="*/ 125 h 152"/>
                <a:gd name="T20" fmla="*/ 0 w 138"/>
                <a:gd name="T21" fmla="*/ 143 h 152"/>
                <a:gd name="T22" fmla="*/ 8 w 138"/>
                <a:gd name="T23" fmla="*/ 152 h 152"/>
                <a:gd name="T24" fmla="*/ 40 w 138"/>
                <a:gd name="T25" fmla="*/ 119 h 152"/>
                <a:gd name="T26" fmla="*/ 65 w 138"/>
                <a:gd name="T27" fmla="*/ 124 h 152"/>
                <a:gd name="T28" fmla="*/ 122 w 138"/>
                <a:gd name="T29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8" h="152">
                  <a:moveTo>
                    <a:pt x="122" y="73"/>
                  </a:moveTo>
                  <a:cubicBezTo>
                    <a:pt x="122" y="73"/>
                    <a:pt x="122" y="73"/>
                    <a:pt x="122" y="73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38" y="21"/>
                    <a:pt x="16" y="45"/>
                    <a:pt x="14" y="73"/>
                  </a:cubicBezTo>
                  <a:cubicBezTo>
                    <a:pt x="13" y="87"/>
                    <a:pt x="18" y="99"/>
                    <a:pt x="26" y="109"/>
                  </a:cubicBezTo>
                  <a:cubicBezTo>
                    <a:pt x="26" y="109"/>
                    <a:pt x="27" y="110"/>
                    <a:pt x="27" y="110"/>
                  </a:cubicBezTo>
                  <a:cubicBezTo>
                    <a:pt x="28" y="111"/>
                    <a:pt x="29" y="112"/>
                    <a:pt x="31" y="11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40" y="119"/>
                    <a:pt x="40" y="119"/>
                    <a:pt x="40" y="119"/>
                  </a:cubicBezTo>
                  <a:cubicBezTo>
                    <a:pt x="48" y="123"/>
                    <a:pt x="56" y="124"/>
                    <a:pt x="65" y="124"/>
                  </a:cubicBezTo>
                  <a:cubicBezTo>
                    <a:pt x="93" y="122"/>
                    <a:pt x="117" y="100"/>
                    <a:pt x="122" y="73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92876" y="5832476"/>
              <a:ext cx="211138" cy="211138"/>
            </a:xfrm>
            <a:custGeom>
              <a:avLst/>
              <a:gdLst>
                <a:gd name="T0" fmla="*/ 122 w 133"/>
                <a:gd name="T1" fmla="*/ 4 h 133"/>
                <a:gd name="T2" fmla="*/ 122 w 133"/>
                <a:gd name="T3" fmla="*/ 4 h 133"/>
                <a:gd name="T4" fmla="*/ 0 w 133"/>
                <a:gd name="T5" fmla="*/ 125 h 133"/>
                <a:gd name="T6" fmla="*/ 6 w 133"/>
                <a:gd name="T7" fmla="*/ 133 h 133"/>
                <a:gd name="T8" fmla="*/ 130 w 133"/>
                <a:gd name="T9" fmla="*/ 12 h 133"/>
                <a:gd name="T10" fmla="*/ 130 w 133"/>
                <a:gd name="T11" fmla="*/ 12 h 133"/>
                <a:gd name="T12" fmla="*/ 130 w 133"/>
                <a:gd name="T13" fmla="*/ 12 h 133"/>
                <a:gd name="T14" fmla="*/ 133 w 133"/>
                <a:gd name="T15" fmla="*/ 0 h 133"/>
                <a:gd name="T16" fmla="*/ 122 w 133"/>
                <a:gd name="T17" fmla="*/ 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133">
                  <a:moveTo>
                    <a:pt x="122" y="4"/>
                  </a:moveTo>
                  <a:lnTo>
                    <a:pt x="122" y="4"/>
                  </a:lnTo>
                  <a:lnTo>
                    <a:pt x="0" y="125"/>
                  </a:lnTo>
                  <a:lnTo>
                    <a:pt x="6" y="133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3" y="0"/>
                  </a:lnTo>
                  <a:lnTo>
                    <a:pt x="122" y="4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6276181" y="6127750"/>
            <a:ext cx="642938" cy="642938"/>
            <a:chOff x="5275263" y="5616576"/>
            <a:chExt cx="642938" cy="642938"/>
          </a:xfrm>
        </p:grpSpPr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5263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76888" y="5791201"/>
              <a:ext cx="341313" cy="468313"/>
            </a:xfrm>
            <a:custGeom>
              <a:avLst/>
              <a:gdLst>
                <a:gd name="T0" fmla="*/ 0 w 136"/>
                <a:gd name="T1" fmla="*/ 145 h 187"/>
                <a:gd name="T2" fmla="*/ 42 w 136"/>
                <a:gd name="T3" fmla="*/ 187 h 187"/>
                <a:gd name="T4" fmla="*/ 96 w 136"/>
                <a:gd name="T5" fmla="*/ 187 h 187"/>
                <a:gd name="T6" fmla="*/ 136 w 136"/>
                <a:gd name="T7" fmla="*/ 147 h 187"/>
                <a:gd name="T8" fmla="*/ 136 w 136"/>
                <a:gd name="T9" fmla="*/ 100 h 187"/>
                <a:gd name="T10" fmla="*/ 36 w 136"/>
                <a:gd name="T11" fmla="*/ 0 h 187"/>
                <a:gd name="T12" fmla="*/ 0 w 136"/>
                <a:gd name="T13" fmla="*/ 14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87">
                  <a:moveTo>
                    <a:pt x="0" y="145"/>
                  </a:moveTo>
                  <a:cubicBezTo>
                    <a:pt x="42" y="187"/>
                    <a:pt x="42" y="187"/>
                    <a:pt x="42" y="187"/>
                  </a:cubicBezTo>
                  <a:cubicBezTo>
                    <a:pt x="96" y="187"/>
                    <a:pt x="96" y="187"/>
                    <a:pt x="96" y="187"/>
                  </a:cubicBezTo>
                  <a:cubicBezTo>
                    <a:pt x="118" y="187"/>
                    <a:pt x="136" y="169"/>
                    <a:pt x="136" y="147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0" y="145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76888" y="6016626"/>
              <a:ext cx="42863" cy="138113"/>
            </a:xfrm>
            <a:custGeom>
              <a:avLst/>
              <a:gdLst>
                <a:gd name="T0" fmla="*/ 0 w 27"/>
                <a:gd name="T1" fmla="*/ 2 h 87"/>
                <a:gd name="T2" fmla="*/ 0 w 27"/>
                <a:gd name="T3" fmla="*/ 87 h 87"/>
                <a:gd name="T4" fmla="*/ 27 w 27"/>
                <a:gd name="T5" fmla="*/ 87 h 87"/>
                <a:gd name="T6" fmla="*/ 27 w 27"/>
                <a:gd name="T7" fmla="*/ 0 h 87"/>
                <a:gd name="T8" fmla="*/ 0 w 27"/>
                <a:gd name="T9" fmla="*/ 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7">
                  <a:moveTo>
                    <a:pt x="0" y="2"/>
                  </a:moveTo>
                  <a:lnTo>
                    <a:pt x="0" y="87"/>
                  </a:lnTo>
                  <a:lnTo>
                    <a:pt x="27" y="87"/>
                  </a:lnTo>
                  <a:lnTo>
                    <a:pt x="27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1476" y="5772151"/>
              <a:ext cx="290513" cy="295275"/>
            </a:xfrm>
            <a:custGeom>
              <a:avLst/>
              <a:gdLst>
                <a:gd name="T0" fmla="*/ 105 w 116"/>
                <a:gd name="T1" fmla="*/ 70 h 117"/>
                <a:gd name="T2" fmla="*/ 116 w 116"/>
                <a:gd name="T3" fmla="*/ 59 h 117"/>
                <a:gd name="T4" fmla="*/ 105 w 116"/>
                <a:gd name="T5" fmla="*/ 47 h 117"/>
                <a:gd name="T6" fmla="*/ 103 w 116"/>
                <a:gd name="T7" fmla="*/ 47 h 117"/>
                <a:gd name="T8" fmla="*/ 103 w 116"/>
                <a:gd name="T9" fmla="*/ 46 h 117"/>
                <a:gd name="T10" fmla="*/ 104 w 116"/>
                <a:gd name="T11" fmla="*/ 45 h 117"/>
                <a:gd name="T12" fmla="*/ 108 w 116"/>
                <a:gd name="T13" fmla="*/ 29 h 117"/>
                <a:gd name="T14" fmla="*/ 92 w 116"/>
                <a:gd name="T15" fmla="*/ 25 h 117"/>
                <a:gd name="T16" fmla="*/ 91 w 116"/>
                <a:gd name="T17" fmla="*/ 26 h 117"/>
                <a:gd name="T18" fmla="*/ 91 w 116"/>
                <a:gd name="T19" fmla="*/ 25 h 117"/>
                <a:gd name="T20" fmla="*/ 91 w 116"/>
                <a:gd name="T21" fmla="*/ 24 h 117"/>
                <a:gd name="T22" fmla="*/ 87 w 116"/>
                <a:gd name="T23" fmla="*/ 8 h 117"/>
                <a:gd name="T24" fmla="*/ 71 w 116"/>
                <a:gd name="T25" fmla="*/ 12 h 117"/>
                <a:gd name="T26" fmla="*/ 70 w 116"/>
                <a:gd name="T27" fmla="*/ 14 h 117"/>
                <a:gd name="T28" fmla="*/ 70 w 116"/>
                <a:gd name="T29" fmla="*/ 13 h 117"/>
                <a:gd name="T30" fmla="*/ 70 w 116"/>
                <a:gd name="T31" fmla="*/ 12 h 117"/>
                <a:gd name="T32" fmla="*/ 58 w 116"/>
                <a:gd name="T33" fmla="*/ 0 h 117"/>
                <a:gd name="T34" fmla="*/ 46 w 116"/>
                <a:gd name="T35" fmla="*/ 12 h 117"/>
                <a:gd name="T36" fmla="*/ 46 w 116"/>
                <a:gd name="T37" fmla="*/ 13 h 117"/>
                <a:gd name="T38" fmla="*/ 46 w 116"/>
                <a:gd name="T39" fmla="*/ 14 h 117"/>
                <a:gd name="T40" fmla="*/ 45 w 116"/>
                <a:gd name="T41" fmla="*/ 12 h 117"/>
                <a:gd name="T42" fmla="*/ 29 w 116"/>
                <a:gd name="T43" fmla="*/ 8 h 117"/>
                <a:gd name="T44" fmla="*/ 25 w 116"/>
                <a:gd name="T45" fmla="*/ 24 h 117"/>
                <a:gd name="T46" fmla="*/ 25 w 116"/>
                <a:gd name="T47" fmla="*/ 25 h 117"/>
                <a:gd name="T48" fmla="*/ 25 w 116"/>
                <a:gd name="T49" fmla="*/ 26 h 117"/>
                <a:gd name="T50" fmla="*/ 24 w 116"/>
                <a:gd name="T51" fmla="*/ 25 h 117"/>
                <a:gd name="T52" fmla="*/ 8 w 116"/>
                <a:gd name="T53" fmla="*/ 29 h 117"/>
                <a:gd name="T54" fmla="*/ 12 w 116"/>
                <a:gd name="T55" fmla="*/ 45 h 117"/>
                <a:gd name="T56" fmla="*/ 13 w 116"/>
                <a:gd name="T57" fmla="*/ 46 h 117"/>
                <a:gd name="T58" fmla="*/ 13 w 116"/>
                <a:gd name="T59" fmla="*/ 47 h 117"/>
                <a:gd name="T60" fmla="*/ 11 w 116"/>
                <a:gd name="T61" fmla="*/ 47 h 117"/>
                <a:gd name="T62" fmla="*/ 0 w 116"/>
                <a:gd name="T63" fmla="*/ 59 h 117"/>
                <a:gd name="T64" fmla="*/ 11 w 116"/>
                <a:gd name="T65" fmla="*/ 70 h 117"/>
                <a:gd name="T66" fmla="*/ 13 w 116"/>
                <a:gd name="T67" fmla="*/ 70 h 117"/>
                <a:gd name="T68" fmla="*/ 13 w 116"/>
                <a:gd name="T69" fmla="*/ 71 h 117"/>
                <a:gd name="T70" fmla="*/ 12 w 116"/>
                <a:gd name="T71" fmla="*/ 72 h 117"/>
                <a:gd name="T72" fmla="*/ 8 w 116"/>
                <a:gd name="T73" fmla="*/ 88 h 117"/>
                <a:gd name="T74" fmla="*/ 24 w 116"/>
                <a:gd name="T75" fmla="*/ 92 h 117"/>
                <a:gd name="T76" fmla="*/ 25 w 116"/>
                <a:gd name="T77" fmla="*/ 91 h 117"/>
                <a:gd name="T78" fmla="*/ 25 w 116"/>
                <a:gd name="T79" fmla="*/ 92 h 117"/>
                <a:gd name="T80" fmla="*/ 25 w 116"/>
                <a:gd name="T81" fmla="*/ 93 h 117"/>
                <a:gd name="T82" fmla="*/ 29 w 116"/>
                <a:gd name="T83" fmla="*/ 109 h 117"/>
                <a:gd name="T84" fmla="*/ 45 w 116"/>
                <a:gd name="T85" fmla="*/ 105 h 117"/>
                <a:gd name="T86" fmla="*/ 46 w 116"/>
                <a:gd name="T87" fmla="*/ 103 h 117"/>
                <a:gd name="T88" fmla="*/ 46 w 116"/>
                <a:gd name="T89" fmla="*/ 104 h 117"/>
                <a:gd name="T90" fmla="*/ 46 w 116"/>
                <a:gd name="T91" fmla="*/ 105 h 117"/>
                <a:gd name="T92" fmla="*/ 58 w 116"/>
                <a:gd name="T93" fmla="*/ 117 h 117"/>
                <a:gd name="T94" fmla="*/ 70 w 116"/>
                <a:gd name="T95" fmla="*/ 105 h 117"/>
                <a:gd name="T96" fmla="*/ 70 w 116"/>
                <a:gd name="T97" fmla="*/ 104 h 117"/>
                <a:gd name="T98" fmla="*/ 70 w 116"/>
                <a:gd name="T99" fmla="*/ 103 h 117"/>
                <a:gd name="T100" fmla="*/ 71 w 116"/>
                <a:gd name="T101" fmla="*/ 105 h 117"/>
                <a:gd name="T102" fmla="*/ 87 w 116"/>
                <a:gd name="T103" fmla="*/ 109 h 117"/>
                <a:gd name="T104" fmla="*/ 91 w 116"/>
                <a:gd name="T105" fmla="*/ 93 h 117"/>
                <a:gd name="T106" fmla="*/ 91 w 116"/>
                <a:gd name="T107" fmla="*/ 92 h 117"/>
                <a:gd name="T108" fmla="*/ 91 w 116"/>
                <a:gd name="T109" fmla="*/ 91 h 117"/>
                <a:gd name="T110" fmla="*/ 92 w 116"/>
                <a:gd name="T111" fmla="*/ 92 h 117"/>
                <a:gd name="T112" fmla="*/ 108 w 116"/>
                <a:gd name="T113" fmla="*/ 88 h 117"/>
                <a:gd name="T114" fmla="*/ 104 w 116"/>
                <a:gd name="T115" fmla="*/ 72 h 117"/>
                <a:gd name="T116" fmla="*/ 103 w 116"/>
                <a:gd name="T117" fmla="*/ 71 h 117"/>
                <a:gd name="T118" fmla="*/ 103 w 116"/>
                <a:gd name="T119" fmla="*/ 70 h 117"/>
                <a:gd name="T120" fmla="*/ 105 w 116"/>
                <a:gd name="T121" fmla="*/ 7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6" h="117">
                  <a:moveTo>
                    <a:pt x="105" y="70"/>
                  </a:moveTo>
                  <a:cubicBezTo>
                    <a:pt x="111" y="70"/>
                    <a:pt x="116" y="65"/>
                    <a:pt x="116" y="59"/>
                  </a:cubicBezTo>
                  <a:cubicBezTo>
                    <a:pt x="116" y="52"/>
                    <a:pt x="111" y="47"/>
                    <a:pt x="105" y="47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6"/>
                    <a:pt x="103" y="46"/>
                  </a:cubicBezTo>
                  <a:cubicBezTo>
                    <a:pt x="104" y="45"/>
                    <a:pt x="104" y="45"/>
                    <a:pt x="104" y="45"/>
                  </a:cubicBezTo>
                  <a:cubicBezTo>
                    <a:pt x="110" y="42"/>
                    <a:pt x="112" y="35"/>
                    <a:pt x="108" y="29"/>
                  </a:cubicBezTo>
                  <a:cubicBezTo>
                    <a:pt x="105" y="24"/>
                    <a:pt x="98" y="22"/>
                    <a:pt x="92" y="25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6"/>
                    <a:pt x="91" y="25"/>
                    <a:pt x="91" y="25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5" y="18"/>
                    <a:pt x="93" y="11"/>
                    <a:pt x="87" y="8"/>
                  </a:cubicBezTo>
                  <a:cubicBezTo>
                    <a:pt x="82" y="5"/>
                    <a:pt x="74" y="7"/>
                    <a:pt x="71" y="12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70" y="13"/>
                    <a:pt x="70" y="13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5"/>
                    <a:pt x="64" y="0"/>
                    <a:pt x="58" y="0"/>
                  </a:cubicBezTo>
                  <a:cubicBezTo>
                    <a:pt x="52" y="0"/>
                    <a:pt x="46" y="5"/>
                    <a:pt x="46" y="12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4"/>
                    <a:pt x="46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2" y="7"/>
                    <a:pt x="34" y="5"/>
                    <a:pt x="29" y="8"/>
                  </a:cubicBezTo>
                  <a:cubicBezTo>
                    <a:pt x="23" y="11"/>
                    <a:pt x="21" y="18"/>
                    <a:pt x="25" y="24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25"/>
                    <a:pt x="25" y="26"/>
                    <a:pt x="25" y="26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18" y="22"/>
                    <a:pt x="11" y="24"/>
                    <a:pt x="8" y="29"/>
                  </a:cubicBezTo>
                  <a:cubicBezTo>
                    <a:pt x="4" y="35"/>
                    <a:pt x="6" y="42"/>
                    <a:pt x="12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6"/>
                    <a:pt x="13" y="47"/>
                    <a:pt x="13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5" y="47"/>
                    <a:pt x="0" y="52"/>
                    <a:pt x="0" y="59"/>
                  </a:cubicBezTo>
                  <a:cubicBezTo>
                    <a:pt x="0" y="65"/>
                    <a:pt x="5" y="70"/>
                    <a:pt x="11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71"/>
                    <a:pt x="13" y="71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6" y="75"/>
                    <a:pt x="4" y="82"/>
                    <a:pt x="8" y="88"/>
                  </a:cubicBezTo>
                  <a:cubicBezTo>
                    <a:pt x="11" y="93"/>
                    <a:pt x="18" y="95"/>
                    <a:pt x="24" y="92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5" y="91"/>
                    <a:pt x="25" y="92"/>
                    <a:pt x="25" y="92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1" y="99"/>
                    <a:pt x="23" y="106"/>
                    <a:pt x="29" y="109"/>
                  </a:cubicBezTo>
                  <a:cubicBezTo>
                    <a:pt x="34" y="112"/>
                    <a:pt x="42" y="110"/>
                    <a:pt x="45" y="105"/>
                  </a:cubicBezTo>
                  <a:cubicBezTo>
                    <a:pt x="46" y="103"/>
                    <a:pt x="46" y="103"/>
                    <a:pt x="46" y="103"/>
                  </a:cubicBezTo>
                  <a:cubicBezTo>
                    <a:pt x="46" y="104"/>
                    <a:pt x="46" y="104"/>
                    <a:pt x="46" y="104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6" y="112"/>
                    <a:pt x="52" y="117"/>
                    <a:pt x="58" y="117"/>
                  </a:cubicBezTo>
                  <a:cubicBezTo>
                    <a:pt x="64" y="117"/>
                    <a:pt x="70" y="112"/>
                    <a:pt x="70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3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4" y="110"/>
                    <a:pt x="82" y="112"/>
                    <a:pt x="87" y="109"/>
                  </a:cubicBezTo>
                  <a:cubicBezTo>
                    <a:pt x="93" y="106"/>
                    <a:pt x="95" y="99"/>
                    <a:pt x="91" y="93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2"/>
                    <a:pt x="91" y="91"/>
                    <a:pt x="91" y="91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8" y="95"/>
                    <a:pt x="105" y="93"/>
                    <a:pt x="108" y="88"/>
                  </a:cubicBezTo>
                  <a:cubicBezTo>
                    <a:pt x="112" y="82"/>
                    <a:pt x="110" y="75"/>
                    <a:pt x="104" y="72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0"/>
                    <a:pt x="103" y="70"/>
                  </a:cubicBezTo>
                  <a:lnTo>
                    <a:pt x="105" y="7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4501" y="5845176"/>
              <a:ext cx="144463" cy="149225"/>
            </a:xfrm>
            <a:custGeom>
              <a:avLst/>
              <a:gdLst>
                <a:gd name="T0" fmla="*/ 6 w 58"/>
                <a:gd name="T1" fmla="*/ 24 h 59"/>
                <a:gd name="T2" fmla="*/ 0 w 58"/>
                <a:gd name="T3" fmla="*/ 30 h 59"/>
                <a:gd name="T4" fmla="*/ 6 w 58"/>
                <a:gd name="T5" fmla="*/ 35 h 59"/>
                <a:gd name="T6" fmla="*/ 7 w 58"/>
                <a:gd name="T7" fmla="*/ 35 h 59"/>
                <a:gd name="T8" fmla="*/ 7 w 58"/>
                <a:gd name="T9" fmla="*/ 36 h 59"/>
                <a:gd name="T10" fmla="*/ 6 w 58"/>
                <a:gd name="T11" fmla="*/ 36 h 59"/>
                <a:gd name="T12" fmla="*/ 4 w 58"/>
                <a:gd name="T13" fmla="*/ 44 h 59"/>
                <a:gd name="T14" fmla="*/ 12 w 58"/>
                <a:gd name="T15" fmla="*/ 46 h 59"/>
                <a:gd name="T16" fmla="*/ 13 w 58"/>
                <a:gd name="T17" fmla="*/ 46 h 59"/>
                <a:gd name="T18" fmla="*/ 13 w 58"/>
                <a:gd name="T19" fmla="*/ 46 h 59"/>
                <a:gd name="T20" fmla="*/ 12 w 58"/>
                <a:gd name="T21" fmla="*/ 47 h 59"/>
                <a:gd name="T22" fmla="*/ 14 w 58"/>
                <a:gd name="T23" fmla="*/ 55 h 59"/>
                <a:gd name="T24" fmla="*/ 22 w 58"/>
                <a:gd name="T25" fmla="*/ 53 h 59"/>
                <a:gd name="T26" fmla="*/ 23 w 58"/>
                <a:gd name="T27" fmla="*/ 52 h 59"/>
                <a:gd name="T28" fmla="*/ 23 w 58"/>
                <a:gd name="T29" fmla="*/ 52 h 59"/>
                <a:gd name="T30" fmla="*/ 23 w 58"/>
                <a:gd name="T31" fmla="*/ 53 h 59"/>
                <a:gd name="T32" fmla="*/ 29 w 58"/>
                <a:gd name="T33" fmla="*/ 59 h 59"/>
                <a:gd name="T34" fmla="*/ 35 w 58"/>
                <a:gd name="T35" fmla="*/ 53 h 59"/>
                <a:gd name="T36" fmla="*/ 35 w 58"/>
                <a:gd name="T37" fmla="*/ 52 h 59"/>
                <a:gd name="T38" fmla="*/ 35 w 58"/>
                <a:gd name="T39" fmla="*/ 52 h 59"/>
                <a:gd name="T40" fmla="*/ 36 w 58"/>
                <a:gd name="T41" fmla="*/ 53 h 59"/>
                <a:gd name="T42" fmla="*/ 44 w 58"/>
                <a:gd name="T43" fmla="*/ 55 h 59"/>
                <a:gd name="T44" fmla="*/ 46 w 58"/>
                <a:gd name="T45" fmla="*/ 47 h 59"/>
                <a:gd name="T46" fmla="*/ 45 w 58"/>
                <a:gd name="T47" fmla="*/ 46 h 59"/>
                <a:gd name="T48" fmla="*/ 45 w 58"/>
                <a:gd name="T49" fmla="*/ 46 h 59"/>
                <a:gd name="T50" fmla="*/ 46 w 58"/>
                <a:gd name="T51" fmla="*/ 46 h 59"/>
                <a:gd name="T52" fmla="*/ 54 w 58"/>
                <a:gd name="T53" fmla="*/ 44 h 59"/>
                <a:gd name="T54" fmla="*/ 52 w 58"/>
                <a:gd name="T55" fmla="*/ 36 h 59"/>
                <a:gd name="T56" fmla="*/ 51 w 58"/>
                <a:gd name="T57" fmla="*/ 36 h 59"/>
                <a:gd name="T58" fmla="*/ 51 w 58"/>
                <a:gd name="T59" fmla="*/ 35 h 59"/>
                <a:gd name="T60" fmla="*/ 52 w 58"/>
                <a:gd name="T61" fmla="*/ 35 h 59"/>
                <a:gd name="T62" fmla="*/ 58 w 58"/>
                <a:gd name="T63" fmla="*/ 30 h 59"/>
                <a:gd name="T64" fmla="*/ 52 w 58"/>
                <a:gd name="T65" fmla="*/ 24 h 59"/>
                <a:gd name="T66" fmla="*/ 52 w 58"/>
                <a:gd name="T67" fmla="*/ 24 h 59"/>
                <a:gd name="T68" fmla="*/ 51 w 58"/>
                <a:gd name="T69" fmla="*/ 23 h 59"/>
                <a:gd name="T70" fmla="*/ 52 w 58"/>
                <a:gd name="T71" fmla="*/ 23 h 59"/>
                <a:gd name="T72" fmla="*/ 54 w 58"/>
                <a:gd name="T73" fmla="*/ 15 h 59"/>
                <a:gd name="T74" fmla="*/ 46 w 58"/>
                <a:gd name="T75" fmla="*/ 13 h 59"/>
                <a:gd name="T76" fmla="*/ 46 w 58"/>
                <a:gd name="T77" fmla="*/ 13 h 59"/>
                <a:gd name="T78" fmla="*/ 45 w 58"/>
                <a:gd name="T79" fmla="*/ 13 h 59"/>
                <a:gd name="T80" fmla="*/ 46 w 58"/>
                <a:gd name="T81" fmla="*/ 12 h 59"/>
                <a:gd name="T82" fmla="*/ 44 w 58"/>
                <a:gd name="T83" fmla="*/ 4 h 59"/>
                <a:gd name="T84" fmla="*/ 36 w 58"/>
                <a:gd name="T85" fmla="*/ 6 h 59"/>
                <a:gd name="T86" fmla="*/ 35 w 58"/>
                <a:gd name="T87" fmla="*/ 7 h 59"/>
                <a:gd name="T88" fmla="*/ 35 w 58"/>
                <a:gd name="T89" fmla="*/ 7 h 59"/>
                <a:gd name="T90" fmla="*/ 35 w 58"/>
                <a:gd name="T91" fmla="*/ 6 h 59"/>
                <a:gd name="T92" fmla="*/ 29 w 58"/>
                <a:gd name="T93" fmla="*/ 0 h 59"/>
                <a:gd name="T94" fmla="*/ 23 w 58"/>
                <a:gd name="T95" fmla="*/ 6 h 59"/>
                <a:gd name="T96" fmla="*/ 23 w 58"/>
                <a:gd name="T97" fmla="*/ 7 h 59"/>
                <a:gd name="T98" fmla="*/ 23 w 58"/>
                <a:gd name="T99" fmla="*/ 7 h 59"/>
                <a:gd name="T100" fmla="*/ 22 w 58"/>
                <a:gd name="T101" fmla="*/ 6 h 59"/>
                <a:gd name="T102" fmla="*/ 14 w 58"/>
                <a:gd name="T103" fmla="*/ 4 h 59"/>
                <a:gd name="T104" fmla="*/ 12 w 58"/>
                <a:gd name="T105" fmla="*/ 12 h 59"/>
                <a:gd name="T106" fmla="*/ 13 w 58"/>
                <a:gd name="T107" fmla="*/ 13 h 59"/>
                <a:gd name="T108" fmla="*/ 12 w 58"/>
                <a:gd name="T109" fmla="*/ 13 h 59"/>
                <a:gd name="T110" fmla="*/ 12 w 58"/>
                <a:gd name="T111" fmla="*/ 13 h 59"/>
                <a:gd name="T112" fmla="*/ 4 w 58"/>
                <a:gd name="T113" fmla="*/ 15 h 59"/>
                <a:gd name="T114" fmla="*/ 6 w 58"/>
                <a:gd name="T115" fmla="*/ 23 h 59"/>
                <a:gd name="T116" fmla="*/ 7 w 58"/>
                <a:gd name="T117" fmla="*/ 23 h 59"/>
                <a:gd name="T118" fmla="*/ 6 w 58"/>
                <a:gd name="T119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8" h="59">
                  <a:moveTo>
                    <a:pt x="6" y="24"/>
                  </a:moveTo>
                  <a:cubicBezTo>
                    <a:pt x="3" y="24"/>
                    <a:pt x="0" y="26"/>
                    <a:pt x="0" y="30"/>
                  </a:cubicBezTo>
                  <a:cubicBezTo>
                    <a:pt x="0" y="33"/>
                    <a:pt x="3" y="35"/>
                    <a:pt x="6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6"/>
                    <a:pt x="7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" y="38"/>
                    <a:pt x="2" y="41"/>
                    <a:pt x="4" y="44"/>
                  </a:cubicBezTo>
                  <a:cubicBezTo>
                    <a:pt x="5" y="47"/>
                    <a:pt x="9" y="48"/>
                    <a:pt x="12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50"/>
                    <a:pt x="12" y="53"/>
                    <a:pt x="14" y="55"/>
                  </a:cubicBezTo>
                  <a:cubicBezTo>
                    <a:pt x="17" y="56"/>
                    <a:pt x="21" y="55"/>
                    <a:pt x="22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6"/>
                    <a:pt x="26" y="59"/>
                    <a:pt x="29" y="59"/>
                  </a:cubicBezTo>
                  <a:cubicBezTo>
                    <a:pt x="32" y="59"/>
                    <a:pt x="35" y="56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7" y="55"/>
                    <a:pt x="41" y="56"/>
                    <a:pt x="44" y="55"/>
                  </a:cubicBezTo>
                  <a:cubicBezTo>
                    <a:pt x="46" y="53"/>
                    <a:pt x="47" y="50"/>
                    <a:pt x="46" y="47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9" y="48"/>
                    <a:pt x="53" y="47"/>
                    <a:pt x="54" y="44"/>
                  </a:cubicBezTo>
                  <a:cubicBezTo>
                    <a:pt x="56" y="41"/>
                    <a:pt x="55" y="38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6"/>
                    <a:pt x="51" y="35"/>
                    <a:pt x="51" y="35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5" y="35"/>
                    <a:pt x="58" y="33"/>
                    <a:pt x="58" y="30"/>
                  </a:cubicBezTo>
                  <a:cubicBezTo>
                    <a:pt x="58" y="26"/>
                    <a:pt x="55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5" y="21"/>
                    <a:pt x="56" y="18"/>
                    <a:pt x="54" y="15"/>
                  </a:cubicBezTo>
                  <a:cubicBezTo>
                    <a:pt x="53" y="12"/>
                    <a:pt x="49" y="11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5" y="13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9"/>
                    <a:pt x="46" y="6"/>
                    <a:pt x="44" y="4"/>
                  </a:cubicBezTo>
                  <a:cubicBezTo>
                    <a:pt x="41" y="3"/>
                    <a:pt x="37" y="4"/>
                    <a:pt x="36" y="6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3"/>
                    <a:pt x="32" y="0"/>
                    <a:pt x="29" y="0"/>
                  </a:cubicBezTo>
                  <a:cubicBezTo>
                    <a:pt x="26" y="0"/>
                    <a:pt x="23" y="3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4"/>
                    <a:pt x="17" y="3"/>
                    <a:pt x="14" y="4"/>
                  </a:cubicBezTo>
                  <a:cubicBezTo>
                    <a:pt x="12" y="6"/>
                    <a:pt x="11" y="9"/>
                    <a:pt x="12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9" y="11"/>
                    <a:pt x="5" y="12"/>
                    <a:pt x="4" y="15"/>
                  </a:cubicBezTo>
                  <a:cubicBezTo>
                    <a:pt x="2" y="18"/>
                    <a:pt x="3" y="21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4"/>
                    <a:pt x="6" y="24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5272881" y="6127750"/>
            <a:ext cx="641351" cy="642938"/>
            <a:chOff x="4271963" y="5616576"/>
            <a:chExt cx="641351" cy="642938"/>
          </a:xfrm>
        </p:grpSpPr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5616576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51351" y="5783263"/>
              <a:ext cx="461963" cy="476250"/>
            </a:xfrm>
            <a:custGeom>
              <a:avLst/>
              <a:gdLst>
                <a:gd name="T0" fmla="*/ 73 w 184"/>
                <a:gd name="T1" fmla="*/ 12 h 190"/>
                <a:gd name="T2" fmla="*/ 0 w 184"/>
                <a:gd name="T3" fmla="*/ 93 h 190"/>
                <a:gd name="T4" fmla="*/ 20 w 184"/>
                <a:gd name="T5" fmla="*/ 113 h 190"/>
                <a:gd name="T6" fmla="*/ 13 w 184"/>
                <a:gd name="T7" fmla="*/ 145 h 190"/>
                <a:gd name="T8" fmla="*/ 58 w 184"/>
                <a:gd name="T9" fmla="*/ 190 h 190"/>
                <a:gd name="T10" fmla="*/ 144 w 184"/>
                <a:gd name="T11" fmla="*/ 190 h 190"/>
                <a:gd name="T12" fmla="*/ 184 w 184"/>
                <a:gd name="T13" fmla="*/ 150 h 190"/>
                <a:gd name="T14" fmla="*/ 184 w 184"/>
                <a:gd name="T15" fmla="*/ 79 h 190"/>
                <a:gd name="T16" fmla="*/ 105 w 184"/>
                <a:gd name="T17" fmla="*/ 0 h 190"/>
                <a:gd name="T18" fmla="*/ 73 w 184"/>
                <a:gd name="T19" fmla="*/ 1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90">
                  <a:moveTo>
                    <a:pt x="73" y="12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58" y="190"/>
                    <a:pt x="58" y="190"/>
                    <a:pt x="58" y="190"/>
                  </a:cubicBezTo>
                  <a:cubicBezTo>
                    <a:pt x="144" y="190"/>
                    <a:pt x="144" y="190"/>
                    <a:pt x="144" y="190"/>
                  </a:cubicBezTo>
                  <a:cubicBezTo>
                    <a:pt x="166" y="190"/>
                    <a:pt x="184" y="172"/>
                    <a:pt x="184" y="150"/>
                  </a:cubicBezTo>
                  <a:cubicBezTo>
                    <a:pt x="184" y="79"/>
                    <a:pt x="184" y="79"/>
                    <a:pt x="184" y="79"/>
                  </a:cubicBezTo>
                  <a:cubicBezTo>
                    <a:pt x="105" y="0"/>
                    <a:pt x="105" y="0"/>
                    <a:pt x="105" y="0"/>
                  </a:cubicBezTo>
                  <a:lnTo>
                    <a:pt x="73" y="12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5163" y="6061076"/>
              <a:ext cx="57150" cy="90488"/>
            </a:xfrm>
            <a:custGeom>
              <a:avLst/>
              <a:gdLst>
                <a:gd name="T0" fmla="*/ 22 w 23"/>
                <a:gd name="T1" fmla="*/ 20 h 36"/>
                <a:gd name="T2" fmla="*/ 11 w 23"/>
                <a:gd name="T3" fmla="*/ 0 h 36"/>
                <a:gd name="T4" fmla="*/ 1 w 23"/>
                <a:gd name="T5" fmla="*/ 19 h 36"/>
                <a:gd name="T6" fmla="*/ 1 w 23"/>
                <a:gd name="T7" fmla="*/ 20 h 36"/>
                <a:gd name="T8" fmla="*/ 1 w 23"/>
                <a:gd name="T9" fmla="*/ 20 h 36"/>
                <a:gd name="T10" fmla="*/ 1 w 23"/>
                <a:gd name="T11" fmla="*/ 20 h 36"/>
                <a:gd name="T12" fmla="*/ 0 w 23"/>
                <a:gd name="T13" fmla="*/ 25 h 36"/>
                <a:gd name="T14" fmla="*/ 11 w 23"/>
                <a:gd name="T15" fmla="*/ 36 h 36"/>
                <a:gd name="T16" fmla="*/ 23 w 23"/>
                <a:gd name="T17" fmla="*/ 25 h 36"/>
                <a:gd name="T18" fmla="*/ 22 w 23"/>
                <a:gd name="T19" fmla="*/ 2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6">
                  <a:moveTo>
                    <a:pt x="22" y="2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9"/>
                    <a:pt x="1" y="19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0" y="31"/>
                    <a:pt x="5" y="36"/>
                    <a:pt x="11" y="36"/>
                  </a:cubicBezTo>
                  <a:cubicBezTo>
                    <a:pt x="18" y="36"/>
                    <a:pt x="23" y="31"/>
                    <a:pt x="23" y="25"/>
                  </a:cubicBezTo>
                  <a:cubicBezTo>
                    <a:pt x="23" y="23"/>
                    <a:pt x="23" y="21"/>
                    <a:pt x="22" y="20"/>
                  </a:cubicBez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5001" y="5815013"/>
              <a:ext cx="317500" cy="206375"/>
            </a:xfrm>
            <a:custGeom>
              <a:avLst/>
              <a:gdLst>
                <a:gd name="T0" fmla="*/ 91 w 127"/>
                <a:gd name="T1" fmla="*/ 24 h 82"/>
                <a:gd name="T2" fmla="*/ 75 w 127"/>
                <a:gd name="T3" fmla="*/ 11 h 82"/>
                <a:gd name="T4" fmla="*/ 75 w 127"/>
                <a:gd name="T5" fmla="*/ 0 h 82"/>
                <a:gd name="T6" fmla="*/ 64 w 127"/>
                <a:gd name="T7" fmla="*/ 0 h 82"/>
                <a:gd name="T8" fmla="*/ 64 w 127"/>
                <a:gd name="T9" fmla="*/ 11 h 82"/>
                <a:gd name="T10" fmla="*/ 48 w 127"/>
                <a:gd name="T11" fmla="*/ 25 h 82"/>
                <a:gd name="T12" fmla="*/ 12 w 127"/>
                <a:gd name="T13" fmla="*/ 65 h 82"/>
                <a:gd name="T14" fmla="*/ 9 w 127"/>
                <a:gd name="T15" fmla="*/ 65 h 82"/>
                <a:gd name="T16" fmla="*/ 9 w 127"/>
                <a:gd name="T17" fmla="*/ 65 h 82"/>
                <a:gd name="T18" fmla="*/ 0 w 127"/>
                <a:gd name="T19" fmla="*/ 74 h 82"/>
                <a:gd name="T20" fmla="*/ 9 w 127"/>
                <a:gd name="T21" fmla="*/ 82 h 82"/>
                <a:gd name="T22" fmla="*/ 9 w 127"/>
                <a:gd name="T23" fmla="*/ 82 h 82"/>
                <a:gd name="T24" fmla="*/ 38 w 127"/>
                <a:gd name="T25" fmla="*/ 82 h 82"/>
                <a:gd name="T26" fmla="*/ 38 w 127"/>
                <a:gd name="T27" fmla="*/ 82 h 82"/>
                <a:gd name="T28" fmla="*/ 47 w 127"/>
                <a:gd name="T29" fmla="*/ 74 h 82"/>
                <a:gd name="T30" fmla="*/ 38 w 127"/>
                <a:gd name="T31" fmla="*/ 65 h 82"/>
                <a:gd name="T32" fmla="*/ 38 w 127"/>
                <a:gd name="T33" fmla="*/ 65 h 82"/>
                <a:gd name="T34" fmla="*/ 35 w 127"/>
                <a:gd name="T35" fmla="*/ 65 h 82"/>
                <a:gd name="T36" fmla="*/ 40 w 127"/>
                <a:gd name="T37" fmla="*/ 53 h 82"/>
                <a:gd name="T38" fmla="*/ 51 w 127"/>
                <a:gd name="T39" fmla="*/ 48 h 82"/>
                <a:gd name="T40" fmla="*/ 69 w 127"/>
                <a:gd name="T41" fmla="*/ 57 h 82"/>
                <a:gd name="T42" fmla="*/ 88 w 127"/>
                <a:gd name="T43" fmla="*/ 48 h 82"/>
                <a:gd name="T44" fmla="*/ 127 w 127"/>
                <a:gd name="T45" fmla="*/ 48 h 82"/>
                <a:gd name="T46" fmla="*/ 127 w 127"/>
                <a:gd name="T47" fmla="*/ 24 h 82"/>
                <a:gd name="T48" fmla="*/ 91 w 127"/>
                <a:gd name="T49" fmla="*/ 2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7" h="82">
                  <a:moveTo>
                    <a:pt x="91" y="24"/>
                  </a:moveTo>
                  <a:cubicBezTo>
                    <a:pt x="88" y="18"/>
                    <a:pt x="82" y="13"/>
                    <a:pt x="75" y="11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56" y="13"/>
                    <a:pt x="51" y="18"/>
                    <a:pt x="48" y="25"/>
                  </a:cubicBezTo>
                  <a:cubicBezTo>
                    <a:pt x="28" y="27"/>
                    <a:pt x="12" y="44"/>
                    <a:pt x="12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4" y="65"/>
                    <a:pt x="0" y="69"/>
                    <a:pt x="0" y="74"/>
                  </a:cubicBezTo>
                  <a:cubicBezTo>
                    <a:pt x="0" y="79"/>
                    <a:pt x="4" y="82"/>
                    <a:pt x="9" y="82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43" y="82"/>
                    <a:pt x="47" y="79"/>
                    <a:pt x="47" y="74"/>
                  </a:cubicBezTo>
                  <a:cubicBezTo>
                    <a:pt x="47" y="69"/>
                    <a:pt x="43" y="65"/>
                    <a:pt x="38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1"/>
                    <a:pt x="37" y="56"/>
                    <a:pt x="40" y="53"/>
                  </a:cubicBezTo>
                  <a:cubicBezTo>
                    <a:pt x="43" y="50"/>
                    <a:pt x="47" y="48"/>
                    <a:pt x="51" y="48"/>
                  </a:cubicBezTo>
                  <a:cubicBezTo>
                    <a:pt x="55" y="53"/>
                    <a:pt x="62" y="57"/>
                    <a:pt x="69" y="57"/>
                  </a:cubicBezTo>
                  <a:cubicBezTo>
                    <a:pt x="77" y="57"/>
                    <a:pt x="83" y="53"/>
                    <a:pt x="8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24"/>
                    <a:pt x="127" y="24"/>
                    <a:pt x="127" y="24"/>
                  </a:cubicBezTo>
                  <a:lnTo>
                    <a:pt x="91" y="24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6438" y="5772151"/>
              <a:ext cx="204788" cy="58738"/>
            </a:xfrm>
            <a:custGeom>
              <a:avLst/>
              <a:gdLst>
                <a:gd name="T0" fmla="*/ 69 w 81"/>
                <a:gd name="T1" fmla="*/ 0 h 23"/>
                <a:gd name="T2" fmla="*/ 59 w 81"/>
                <a:gd name="T3" fmla="*/ 5 h 23"/>
                <a:gd name="T4" fmla="*/ 21 w 81"/>
                <a:gd name="T5" fmla="*/ 5 h 23"/>
                <a:gd name="T6" fmla="*/ 11 w 81"/>
                <a:gd name="T7" fmla="*/ 0 h 23"/>
                <a:gd name="T8" fmla="*/ 0 w 81"/>
                <a:gd name="T9" fmla="*/ 11 h 23"/>
                <a:gd name="T10" fmla="*/ 11 w 81"/>
                <a:gd name="T11" fmla="*/ 23 h 23"/>
                <a:gd name="T12" fmla="*/ 21 w 81"/>
                <a:gd name="T13" fmla="*/ 17 h 23"/>
                <a:gd name="T14" fmla="*/ 59 w 81"/>
                <a:gd name="T15" fmla="*/ 17 h 23"/>
                <a:gd name="T16" fmla="*/ 69 w 81"/>
                <a:gd name="T17" fmla="*/ 23 h 23"/>
                <a:gd name="T18" fmla="*/ 81 w 81"/>
                <a:gd name="T19" fmla="*/ 11 h 23"/>
                <a:gd name="T20" fmla="*/ 69 w 81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23">
                  <a:moveTo>
                    <a:pt x="69" y="0"/>
                  </a:moveTo>
                  <a:cubicBezTo>
                    <a:pt x="65" y="0"/>
                    <a:pt x="61" y="2"/>
                    <a:pt x="59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2"/>
                    <a:pt x="16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8"/>
                    <a:pt x="5" y="23"/>
                    <a:pt x="11" y="23"/>
                  </a:cubicBezTo>
                  <a:cubicBezTo>
                    <a:pt x="16" y="23"/>
                    <a:pt x="19" y="21"/>
                    <a:pt x="21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1" y="21"/>
                    <a:pt x="65" y="23"/>
                    <a:pt x="69" y="23"/>
                  </a:cubicBezTo>
                  <a:cubicBezTo>
                    <a:pt x="76" y="23"/>
                    <a:pt x="81" y="18"/>
                    <a:pt x="81" y="11"/>
                  </a:cubicBezTo>
                  <a:cubicBezTo>
                    <a:pt x="81" y="5"/>
                    <a:pt x="76" y="0"/>
                    <a:pt x="69" y="0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4267994" y="6127750"/>
            <a:ext cx="642938" cy="642938"/>
            <a:chOff x="3267076" y="5616576"/>
            <a:chExt cx="642938" cy="642938"/>
          </a:xfrm>
        </p:grpSpPr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8526" y="5748338"/>
              <a:ext cx="471488" cy="511175"/>
            </a:xfrm>
            <a:custGeom>
              <a:avLst/>
              <a:gdLst>
                <a:gd name="T0" fmla="*/ 140 w 188"/>
                <a:gd name="T1" fmla="*/ 13 h 204"/>
                <a:gd name="T2" fmla="*/ 126 w 188"/>
                <a:gd name="T3" fmla="*/ 22 h 204"/>
                <a:gd name="T4" fmla="*/ 104 w 188"/>
                <a:gd name="T5" fmla="*/ 0 h 204"/>
                <a:gd name="T6" fmla="*/ 0 w 188"/>
                <a:gd name="T7" fmla="*/ 152 h 204"/>
                <a:gd name="T8" fmla="*/ 52 w 188"/>
                <a:gd name="T9" fmla="*/ 204 h 204"/>
                <a:gd name="T10" fmla="*/ 148 w 188"/>
                <a:gd name="T11" fmla="*/ 204 h 204"/>
                <a:gd name="T12" fmla="*/ 188 w 188"/>
                <a:gd name="T13" fmla="*/ 164 h 204"/>
                <a:gd name="T14" fmla="*/ 188 w 188"/>
                <a:gd name="T15" fmla="*/ 42 h 204"/>
                <a:gd name="T16" fmla="*/ 146 w 188"/>
                <a:gd name="T17" fmla="*/ 0 h 204"/>
                <a:gd name="T18" fmla="*/ 140 w 188"/>
                <a:gd name="T19" fmla="*/ 13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204">
                  <a:moveTo>
                    <a:pt x="140" y="13"/>
                  </a:moveTo>
                  <a:cubicBezTo>
                    <a:pt x="126" y="22"/>
                    <a:pt x="126" y="22"/>
                    <a:pt x="126" y="2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52" y="204"/>
                    <a:pt x="52" y="204"/>
                    <a:pt x="52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70" y="204"/>
                    <a:pt x="188" y="186"/>
                    <a:pt x="188" y="164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46" y="0"/>
                    <a:pt x="146" y="0"/>
                    <a:pt x="146" y="0"/>
                  </a:cubicBezTo>
                  <a:lnTo>
                    <a:pt x="140" y="13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65513" y="5748338"/>
              <a:ext cx="233363" cy="3238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508376" y="5792788"/>
              <a:ext cx="146050" cy="146050"/>
            </a:xfrm>
            <a:prstGeom prst="rect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38526" y="6072188"/>
              <a:ext cx="290513" cy="57150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98876" y="5748338"/>
              <a:ext cx="117475" cy="277813"/>
            </a:xfrm>
            <a:custGeom>
              <a:avLst/>
              <a:gdLst>
                <a:gd name="T0" fmla="*/ 42 w 47"/>
                <a:gd name="T1" fmla="*/ 0 h 111"/>
                <a:gd name="T2" fmla="*/ 35 w 47"/>
                <a:gd name="T3" fmla="*/ 0 h 111"/>
                <a:gd name="T4" fmla="*/ 35 w 47"/>
                <a:gd name="T5" fmla="*/ 12 h 111"/>
                <a:gd name="T6" fmla="*/ 24 w 47"/>
                <a:gd name="T7" fmla="*/ 12 h 111"/>
                <a:gd name="T8" fmla="*/ 24 w 47"/>
                <a:gd name="T9" fmla="*/ 0 h 111"/>
                <a:gd name="T10" fmla="*/ 17 w 47"/>
                <a:gd name="T11" fmla="*/ 0 h 111"/>
                <a:gd name="T12" fmla="*/ 17 w 47"/>
                <a:gd name="T13" fmla="*/ 12 h 111"/>
                <a:gd name="T14" fmla="*/ 12 w 47"/>
                <a:gd name="T15" fmla="*/ 12 h 111"/>
                <a:gd name="T16" fmla="*/ 12 w 47"/>
                <a:gd name="T17" fmla="*/ 18 h 111"/>
                <a:gd name="T18" fmla="*/ 24 w 47"/>
                <a:gd name="T19" fmla="*/ 35 h 111"/>
                <a:gd name="T20" fmla="*/ 24 w 47"/>
                <a:gd name="T21" fmla="*/ 88 h 111"/>
                <a:gd name="T22" fmla="*/ 24 w 47"/>
                <a:gd name="T23" fmla="*/ 88 h 111"/>
                <a:gd name="T24" fmla="*/ 24 w 47"/>
                <a:gd name="T25" fmla="*/ 88 h 111"/>
                <a:gd name="T26" fmla="*/ 12 w 47"/>
                <a:gd name="T27" fmla="*/ 100 h 111"/>
                <a:gd name="T28" fmla="*/ 0 w 47"/>
                <a:gd name="T29" fmla="*/ 91 h 111"/>
                <a:gd name="T30" fmla="*/ 0 w 47"/>
                <a:gd name="T31" fmla="*/ 108 h 111"/>
                <a:gd name="T32" fmla="*/ 12 w 47"/>
                <a:gd name="T33" fmla="*/ 111 h 111"/>
                <a:gd name="T34" fmla="*/ 35 w 47"/>
                <a:gd name="T35" fmla="*/ 88 h 111"/>
                <a:gd name="T36" fmla="*/ 35 w 47"/>
                <a:gd name="T37" fmla="*/ 35 h 111"/>
                <a:gd name="T38" fmla="*/ 47 w 47"/>
                <a:gd name="T39" fmla="*/ 18 h 111"/>
                <a:gd name="T40" fmla="*/ 47 w 47"/>
                <a:gd name="T41" fmla="*/ 12 h 111"/>
                <a:gd name="T42" fmla="*/ 42 w 47"/>
                <a:gd name="T43" fmla="*/ 12 h 111"/>
                <a:gd name="T44" fmla="*/ 42 w 47"/>
                <a:gd name="T4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11">
                  <a:moveTo>
                    <a:pt x="42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6"/>
                    <a:pt x="17" y="32"/>
                    <a:pt x="24" y="35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24" y="95"/>
                    <a:pt x="18" y="100"/>
                    <a:pt x="12" y="100"/>
                  </a:cubicBezTo>
                  <a:cubicBezTo>
                    <a:pt x="6" y="100"/>
                    <a:pt x="2" y="96"/>
                    <a:pt x="0" y="91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4" y="110"/>
                    <a:pt x="8" y="111"/>
                    <a:pt x="12" y="111"/>
                  </a:cubicBezTo>
                  <a:cubicBezTo>
                    <a:pt x="25" y="111"/>
                    <a:pt x="35" y="101"/>
                    <a:pt x="35" y="88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42" y="33"/>
                    <a:pt x="47" y="26"/>
                    <a:pt x="47" y="1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2" y="12"/>
                    <a:pt x="42" y="12"/>
                    <a:pt x="42" y="12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3264694" y="6127750"/>
            <a:ext cx="641350" cy="642938"/>
            <a:chOff x="2263776" y="5616576"/>
            <a:chExt cx="641350" cy="642938"/>
          </a:xfrm>
        </p:grpSpPr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5616576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3638" y="5748338"/>
              <a:ext cx="471488" cy="511175"/>
            </a:xfrm>
            <a:custGeom>
              <a:avLst/>
              <a:gdLst>
                <a:gd name="T0" fmla="*/ 0 w 188"/>
                <a:gd name="T1" fmla="*/ 152 h 204"/>
                <a:gd name="T2" fmla="*/ 52 w 188"/>
                <a:gd name="T3" fmla="*/ 204 h 204"/>
                <a:gd name="T4" fmla="*/ 148 w 188"/>
                <a:gd name="T5" fmla="*/ 204 h 204"/>
                <a:gd name="T6" fmla="*/ 188 w 188"/>
                <a:gd name="T7" fmla="*/ 164 h 204"/>
                <a:gd name="T8" fmla="*/ 188 w 188"/>
                <a:gd name="T9" fmla="*/ 84 h 204"/>
                <a:gd name="T10" fmla="*/ 104 w 188"/>
                <a:gd name="T11" fmla="*/ 0 h 204"/>
                <a:gd name="T12" fmla="*/ 0 w 188"/>
                <a:gd name="T13" fmla="*/ 15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8" h="204">
                  <a:moveTo>
                    <a:pt x="0" y="152"/>
                  </a:moveTo>
                  <a:cubicBezTo>
                    <a:pt x="52" y="204"/>
                    <a:pt x="52" y="204"/>
                    <a:pt x="52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70" y="204"/>
                    <a:pt x="188" y="186"/>
                    <a:pt x="188" y="164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04" y="0"/>
                    <a:pt x="104" y="0"/>
                    <a:pt x="104" y="0"/>
                  </a:cubicBezTo>
                  <a:lnTo>
                    <a:pt x="0" y="152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60626" y="5748338"/>
              <a:ext cx="234950" cy="3238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95576" y="5792788"/>
              <a:ext cx="87313" cy="233363"/>
            </a:xfrm>
            <a:custGeom>
              <a:avLst/>
              <a:gdLst>
                <a:gd name="T0" fmla="*/ 6 w 35"/>
                <a:gd name="T1" fmla="*/ 0 h 93"/>
                <a:gd name="T2" fmla="*/ 0 w 35"/>
                <a:gd name="T3" fmla="*/ 0 h 93"/>
                <a:gd name="T4" fmla="*/ 0 w 35"/>
                <a:gd name="T5" fmla="*/ 13 h 93"/>
                <a:gd name="T6" fmla="*/ 6 w 35"/>
                <a:gd name="T7" fmla="*/ 11 h 93"/>
                <a:gd name="T8" fmla="*/ 24 w 35"/>
                <a:gd name="T9" fmla="*/ 29 h 93"/>
                <a:gd name="T10" fmla="*/ 24 w 35"/>
                <a:gd name="T11" fmla="*/ 70 h 93"/>
                <a:gd name="T12" fmla="*/ 24 w 35"/>
                <a:gd name="T13" fmla="*/ 70 h 93"/>
                <a:gd name="T14" fmla="*/ 24 w 35"/>
                <a:gd name="T15" fmla="*/ 70 h 93"/>
                <a:gd name="T16" fmla="*/ 12 w 35"/>
                <a:gd name="T17" fmla="*/ 82 h 93"/>
                <a:gd name="T18" fmla="*/ 0 w 35"/>
                <a:gd name="T19" fmla="*/ 73 h 93"/>
                <a:gd name="T20" fmla="*/ 0 w 35"/>
                <a:gd name="T21" fmla="*/ 90 h 93"/>
                <a:gd name="T22" fmla="*/ 12 w 35"/>
                <a:gd name="T23" fmla="*/ 93 h 93"/>
                <a:gd name="T24" fmla="*/ 35 w 35"/>
                <a:gd name="T25" fmla="*/ 70 h 93"/>
                <a:gd name="T26" fmla="*/ 35 w 35"/>
                <a:gd name="T27" fmla="*/ 29 h 93"/>
                <a:gd name="T28" fmla="*/ 6 w 35"/>
                <a:gd name="T2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93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12"/>
                    <a:pt x="4" y="11"/>
                    <a:pt x="6" y="11"/>
                  </a:cubicBezTo>
                  <a:cubicBezTo>
                    <a:pt x="16" y="11"/>
                    <a:pt x="24" y="19"/>
                    <a:pt x="24" y="29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7"/>
                    <a:pt x="18" y="82"/>
                    <a:pt x="12" y="82"/>
                  </a:cubicBezTo>
                  <a:cubicBezTo>
                    <a:pt x="6" y="82"/>
                    <a:pt x="2" y="78"/>
                    <a:pt x="0" y="73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4" y="92"/>
                    <a:pt x="8" y="93"/>
                    <a:pt x="12" y="93"/>
                  </a:cubicBezTo>
                  <a:cubicBezTo>
                    <a:pt x="25" y="93"/>
                    <a:pt x="35" y="83"/>
                    <a:pt x="35" y="70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13"/>
                    <a:pt x="22" y="0"/>
                    <a:pt x="6" y="0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03488" y="5792788"/>
              <a:ext cx="146050" cy="146050"/>
            </a:xfrm>
            <a:prstGeom prst="rect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33638" y="6072188"/>
              <a:ext cx="290513" cy="57150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2259806" y="6127750"/>
            <a:ext cx="642938" cy="642938"/>
            <a:chOff x="1258888" y="5616576"/>
            <a:chExt cx="642938" cy="642938"/>
          </a:xfrm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56165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2251" y="5899151"/>
              <a:ext cx="409575" cy="360363"/>
            </a:xfrm>
            <a:custGeom>
              <a:avLst/>
              <a:gdLst>
                <a:gd name="T0" fmla="*/ 96 w 163"/>
                <a:gd name="T1" fmla="*/ 5 h 144"/>
                <a:gd name="T2" fmla="*/ 34 w 163"/>
                <a:gd name="T3" fmla="*/ 8 h 144"/>
                <a:gd name="T4" fmla="*/ 2 w 163"/>
                <a:gd name="T5" fmla="*/ 49 h 144"/>
                <a:gd name="T6" fmla="*/ 9 w 163"/>
                <a:gd name="T7" fmla="*/ 57 h 144"/>
                <a:gd name="T8" fmla="*/ 0 w 163"/>
                <a:gd name="T9" fmla="*/ 62 h 144"/>
                <a:gd name="T10" fmla="*/ 26 w 163"/>
                <a:gd name="T11" fmla="*/ 88 h 144"/>
                <a:gd name="T12" fmla="*/ 22 w 163"/>
                <a:gd name="T13" fmla="*/ 92 h 144"/>
                <a:gd name="T14" fmla="*/ 75 w 163"/>
                <a:gd name="T15" fmla="*/ 144 h 144"/>
                <a:gd name="T16" fmla="*/ 123 w 163"/>
                <a:gd name="T17" fmla="*/ 144 h 144"/>
                <a:gd name="T18" fmla="*/ 163 w 163"/>
                <a:gd name="T19" fmla="*/ 104 h 144"/>
                <a:gd name="T20" fmla="*/ 163 w 163"/>
                <a:gd name="T21" fmla="*/ 59 h 144"/>
                <a:gd name="T22" fmla="*/ 104 w 163"/>
                <a:gd name="T23" fmla="*/ 0 h 144"/>
                <a:gd name="T24" fmla="*/ 96 w 163"/>
                <a:gd name="T25" fmla="*/ 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3" h="144">
                  <a:moveTo>
                    <a:pt x="96" y="5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45" y="144"/>
                    <a:pt x="163" y="126"/>
                    <a:pt x="163" y="104"/>
                  </a:cubicBezTo>
                  <a:cubicBezTo>
                    <a:pt x="163" y="59"/>
                    <a:pt x="163" y="59"/>
                    <a:pt x="163" y="59"/>
                  </a:cubicBezTo>
                  <a:cubicBezTo>
                    <a:pt x="104" y="0"/>
                    <a:pt x="104" y="0"/>
                    <a:pt x="104" y="0"/>
                  </a:cubicBezTo>
                  <a:lnTo>
                    <a:pt x="96" y="5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7813" y="5892801"/>
              <a:ext cx="60325" cy="236538"/>
            </a:xfrm>
            <a:custGeom>
              <a:avLst/>
              <a:gdLst>
                <a:gd name="T0" fmla="*/ 3 w 24"/>
                <a:gd name="T1" fmla="*/ 3 h 94"/>
                <a:gd name="T2" fmla="*/ 0 w 24"/>
                <a:gd name="T3" fmla="*/ 94 h 94"/>
                <a:gd name="T4" fmla="*/ 24 w 24"/>
                <a:gd name="T5" fmla="*/ 94 h 94"/>
                <a:gd name="T6" fmla="*/ 21 w 24"/>
                <a:gd name="T7" fmla="*/ 1 h 94"/>
                <a:gd name="T8" fmla="*/ 3 w 24"/>
                <a:gd name="T9" fmla="*/ 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94">
                  <a:moveTo>
                    <a:pt x="3" y="3"/>
                  </a:moveTo>
                  <a:cubicBezTo>
                    <a:pt x="0" y="94"/>
                    <a:pt x="0" y="94"/>
                    <a:pt x="0" y="94"/>
                  </a:cubicBezTo>
                  <a:cubicBezTo>
                    <a:pt x="24" y="94"/>
                    <a:pt x="24" y="94"/>
                    <a:pt x="24" y="9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1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2726" y="5741988"/>
              <a:ext cx="271463" cy="317500"/>
            </a:xfrm>
            <a:custGeom>
              <a:avLst/>
              <a:gdLst>
                <a:gd name="T0" fmla="*/ 73 w 108"/>
                <a:gd name="T1" fmla="*/ 55 h 126"/>
                <a:gd name="T2" fmla="*/ 49 w 108"/>
                <a:gd name="T3" fmla="*/ 57 h 126"/>
                <a:gd name="T4" fmla="*/ 39 w 108"/>
                <a:gd name="T5" fmla="*/ 52 h 126"/>
                <a:gd name="T6" fmla="*/ 29 w 108"/>
                <a:gd name="T7" fmla="*/ 28 h 126"/>
                <a:gd name="T8" fmla="*/ 4 w 108"/>
                <a:gd name="T9" fmla="*/ 2 h 126"/>
                <a:gd name="T10" fmla="*/ 14 w 108"/>
                <a:gd name="T11" fmla="*/ 37 h 126"/>
                <a:gd name="T12" fmla="*/ 29 w 108"/>
                <a:gd name="T13" fmla="*/ 57 h 126"/>
                <a:gd name="T14" fmla="*/ 27 w 108"/>
                <a:gd name="T15" fmla="*/ 63 h 126"/>
                <a:gd name="T16" fmla="*/ 28 w 108"/>
                <a:gd name="T17" fmla="*/ 69 h 126"/>
                <a:gd name="T18" fmla="*/ 14 w 108"/>
                <a:gd name="T19" fmla="*/ 89 h 126"/>
                <a:gd name="T20" fmla="*/ 4 w 108"/>
                <a:gd name="T21" fmla="*/ 124 h 126"/>
                <a:gd name="T22" fmla="*/ 29 w 108"/>
                <a:gd name="T23" fmla="*/ 98 h 126"/>
                <a:gd name="T24" fmla="*/ 39 w 108"/>
                <a:gd name="T25" fmla="*/ 75 h 126"/>
                <a:gd name="T26" fmla="*/ 49 w 108"/>
                <a:gd name="T27" fmla="*/ 69 h 126"/>
                <a:gd name="T28" fmla="*/ 73 w 108"/>
                <a:gd name="T29" fmla="*/ 72 h 126"/>
                <a:gd name="T30" fmla="*/ 108 w 108"/>
                <a:gd name="T31" fmla="*/ 63 h 126"/>
                <a:gd name="T32" fmla="*/ 73 w 108"/>
                <a:gd name="T33" fmla="*/ 5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126">
                  <a:moveTo>
                    <a:pt x="73" y="55"/>
                  </a:moveTo>
                  <a:cubicBezTo>
                    <a:pt x="64" y="55"/>
                    <a:pt x="55" y="56"/>
                    <a:pt x="49" y="57"/>
                  </a:cubicBezTo>
                  <a:cubicBezTo>
                    <a:pt x="47" y="54"/>
                    <a:pt x="43" y="52"/>
                    <a:pt x="39" y="52"/>
                  </a:cubicBezTo>
                  <a:cubicBezTo>
                    <a:pt x="37" y="46"/>
                    <a:pt x="34" y="37"/>
                    <a:pt x="29" y="28"/>
                  </a:cubicBezTo>
                  <a:cubicBezTo>
                    <a:pt x="19" y="12"/>
                    <a:pt x="8" y="0"/>
                    <a:pt x="4" y="2"/>
                  </a:cubicBezTo>
                  <a:cubicBezTo>
                    <a:pt x="0" y="5"/>
                    <a:pt x="4" y="20"/>
                    <a:pt x="14" y="37"/>
                  </a:cubicBezTo>
                  <a:cubicBezTo>
                    <a:pt x="19" y="45"/>
                    <a:pt x="24" y="53"/>
                    <a:pt x="29" y="57"/>
                  </a:cubicBezTo>
                  <a:cubicBezTo>
                    <a:pt x="28" y="59"/>
                    <a:pt x="27" y="61"/>
                    <a:pt x="27" y="63"/>
                  </a:cubicBezTo>
                  <a:cubicBezTo>
                    <a:pt x="27" y="66"/>
                    <a:pt x="27" y="68"/>
                    <a:pt x="28" y="69"/>
                  </a:cubicBezTo>
                  <a:cubicBezTo>
                    <a:pt x="24" y="74"/>
                    <a:pt x="19" y="81"/>
                    <a:pt x="14" y="89"/>
                  </a:cubicBezTo>
                  <a:cubicBezTo>
                    <a:pt x="4" y="106"/>
                    <a:pt x="0" y="122"/>
                    <a:pt x="4" y="124"/>
                  </a:cubicBezTo>
                  <a:cubicBezTo>
                    <a:pt x="8" y="126"/>
                    <a:pt x="19" y="115"/>
                    <a:pt x="29" y="98"/>
                  </a:cubicBezTo>
                  <a:cubicBezTo>
                    <a:pt x="34" y="90"/>
                    <a:pt x="37" y="81"/>
                    <a:pt x="39" y="75"/>
                  </a:cubicBezTo>
                  <a:cubicBezTo>
                    <a:pt x="43" y="75"/>
                    <a:pt x="47" y="73"/>
                    <a:pt x="49" y="69"/>
                  </a:cubicBezTo>
                  <a:cubicBezTo>
                    <a:pt x="55" y="71"/>
                    <a:pt x="64" y="72"/>
                    <a:pt x="73" y="72"/>
                  </a:cubicBezTo>
                  <a:cubicBezTo>
                    <a:pt x="93" y="72"/>
                    <a:pt x="108" y="68"/>
                    <a:pt x="108" y="63"/>
                  </a:cubicBezTo>
                  <a:cubicBezTo>
                    <a:pt x="108" y="59"/>
                    <a:pt x="93" y="55"/>
                    <a:pt x="73" y="5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256506" y="6127750"/>
            <a:ext cx="641351" cy="642938"/>
            <a:chOff x="255588" y="5616576"/>
            <a:chExt cx="641351" cy="642938"/>
          </a:xfrm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5616576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326" y="5802313"/>
              <a:ext cx="455613" cy="457200"/>
            </a:xfrm>
            <a:custGeom>
              <a:avLst/>
              <a:gdLst>
                <a:gd name="T0" fmla="*/ 182 w 182"/>
                <a:gd name="T1" fmla="*/ 75 h 182"/>
                <a:gd name="T2" fmla="*/ 108 w 182"/>
                <a:gd name="T3" fmla="*/ 0 h 182"/>
                <a:gd name="T4" fmla="*/ 0 w 182"/>
                <a:gd name="T5" fmla="*/ 108 h 182"/>
                <a:gd name="T6" fmla="*/ 75 w 182"/>
                <a:gd name="T7" fmla="*/ 182 h 182"/>
                <a:gd name="T8" fmla="*/ 142 w 182"/>
                <a:gd name="T9" fmla="*/ 182 h 182"/>
                <a:gd name="T10" fmla="*/ 182 w 182"/>
                <a:gd name="T11" fmla="*/ 142 h 182"/>
                <a:gd name="T12" fmla="*/ 182 w 182"/>
                <a:gd name="T13" fmla="*/ 7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182">
                  <a:moveTo>
                    <a:pt x="182" y="75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142" y="182"/>
                    <a:pt x="142" y="182"/>
                    <a:pt x="142" y="182"/>
                  </a:cubicBezTo>
                  <a:cubicBezTo>
                    <a:pt x="164" y="182"/>
                    <a:pt x="182" y="164"/>
                    <a:pt x="182" y="142"/>
                  </a:cubicBezTo>
                  <a:lnTo>
                    <a:pt x="182" y="75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85763" y="5748338"/>
              <a:ext cx="381000" cy="381000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8488" y="5861051"/>
              <a:ext cx="7938" cy="4763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3 w 3"/>
                <a:gd name="T5" fmla="*/ 0 h 2"/>
                <a:gd name="T6" fmla="*/ 2 w 3"/>
                <a:gd name="T7" fmla="*/ 0 h 2"/>
                <a:gd name="T8" fmla="*/ 2 w 3"/>
                <a:gd name="T9" fmla="*/ 0 h 2"/>
                <a:gd name="T10" fmla="*/ 2 w 3"/>
                <a:gd name="T11" fmla="*/ 0 h 2"/>
                <a:gd name="T12" fmla="*/ 1 w 3"/>
                <a:gd name="T13" fmla="*/ 1 h 2"/>
                <a:gd name="T14" fmla="*/ 1 w 3"/>
                <a:gd name="T15" fmla="*/ 0 h 2"/>
                <a:gd name="T16" fmla="*/ 0 w 3"/>
                <a:gd name="T17" fmla="*/ 0 h 2"/>
                <a:gd name="T18" fmla="*/ 0 w 3"/>
                <a:gd name="T19" fmla="*/ 0 h 2"/>
                <a:gd name="T20" fmla="*/ 0 w 3"/>
                <a:gd name="T21" fmla="*/ 1 h 2"/>
                <a:gd name="T22" fmla="*/ 0 w 3"/>
                <a:gd name="T23" fmla="*/ 1 h 2"/>
                <a:gd name="T24" fmla="*/ 0 w 3"/>
                <a:gd name="T25" fmla="*/ 1 h 2"/>
                <a:gd name="T26" fmla="*/ 0 w 3"/>
                <a:gd name="T27" fmla="*/ 1 h 2"/>
                <a:gd name="T28" fmla="*/ 2 w 3"/>
                <a:gd name="T29" fmla="*/ 2 h 2"/>
                <a:gd name="T30" fmla="*/ 2 w 3"/>
                <a:gd name="T31" fmla="*/ 2 h 2"/>
                <a:gd name="T32" fmla="*/ 2 w 3"/>
                <a:gd name="T33" fmla="*/ 2 h 2"/>
                <a:gd name="T34" fmla="*/ 3 w 3"/>
                <a:gd name="T35" fmla="*/ 2 h 2"/>
                <a:gd name="T36" fmla="*/ 3 w 3"/>
                <a:gd name="T37" fmla="*/ 2 h 2"/>
                <a:gd name="T38" fmla="*/ 3 w 3"/>
                <a:gd name="T39" fmla="*/ 1 h 2"/>
                <a:gd name="T40" fmla="*/ 3 w 3"/>
                <a:gd name="T41" fmla="*/ 0 h 2"/>
                <a:gd name="T42" fmla="*/ 3 w 3"/>
                <a:gd name="T4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4038" y="5795963"/>
              <a:ext cx="17463" cy="22225"/>
            </a:xfrm>
            <a:custGeom>
              <a:avLst/>
              <a:gdLst>
                <a:gd name="T0" fmla="*/ 6 w 7"/>
                <a:gd name="T1" fmla="*/ 8 h 9"/>
                <a:gd name="T2" fmla="*/ 6 w 7"/>
                <a:gd name="T3" fmla="*/ 7 h 9"/>
                <a:gd name="T4" fmla="*/ 6 w 7"/>
                <a:gd name="T5" fmla="*/ 7 h 9"/>
                <a:gd name="T6" fmla="*/ 5 w 7"/>
                <a:gd name="T7" fmla="*/ 6 h 9"/>
                <a:gd name="T8" fmla="*/ 5 w 7"/>
                <a:gd name="T9" fmla="*/ 6 h 9"/>
                <a:gd name="T10" fmla="*/ 5 w 7"/>
                <a:gd name="T11" fmla="*/ 5 h 9"/>
                <a:gd name="T12" fmla="*/ 5 w 7"/>
                <a:gd name="T13" fmla="*/ 5 h 9"/>
                <a:gd name="T14" fmla="*/ 5 w 7"/>
                <a:gd name="T15" fmla="*/ 4 h 9"/>
                <a:gd name="T16" fmla="*/ 4 w 7"/>
                <a:gd name="T17" fmla="*/ 4 h 9"/>
                <a:gd name="T18" fmla="*/ 4 w 7"/>
                <a:gd name="T19" fmla="*/ 4 h 9"/>
                <a:gd name="T20" fmla="*/ 4 w 7"/>
                <a:gd name="T21" fmla="*/ 4 h 9"/>
                <a:gd name="T22" fmla="*/ 4 w 7"/>
                <a:gd name="T23" fmla="*/ 2 h 9"/>
                <a:gd name="T24" fmla="*/ 3 w 7"/>
                <a:gd name="T25" fmla="*/ 1 h 9"/>
                <a:gd name="T26" fmla="*/ 3 w 7"/>
                <a:gd name="T27" fmla="*/ 1 h 9"/>
                <a:gd name="T28" fmla="*/ 4 w 7"/>
                <a:gd name="T29" fmla="*/ 0 h 9"/>
                <a:gd name="T30" fmla="*/ 3 w 7"/>
                <a:gd name="T31" fmla="*/ 0 h 9"/>
                <a:gd name="T32" fmla="*/ 2 w 7"/>
                <a:gd name="T33" fmla="*/ 0 h 9"/>
                <a:gd name="T34" fmla="*/ 2 w 7"/>
                <a:gd name="T35" fmla="*/ 1 h 9"/>
                <a:gd name="T36" fmla="*/ 1 w 7"/>
                <a:gd name="T37" fmla="*/ 1 h 9"/>
                <a:gd name="T38" fmla="*/ 1 w 7"/>
                <a:gd name="T39" fmla="*/ 1 h 9"/>
                <a:gd name="T40" fmla="*/ 2 w 7"/>
                <a:gd name="T41" fmla="*/ 1 h 9"/>
                <a:gd name="T42" fmla="*/ 2 w 7"/>
                <a:gd name="T43" fmla="*/ 1 h 9"/>
                <a:gd name="T44" fmla="*/ 1 w 7"/>
                <a:gd name="T45" fmla="*/ 2 h 9"/>
                <a:gd name="T46" fmla="*/ 1 w 7"/>
                <a:gd name="T47" fmla="*/ 2 h 9"/>
                <a:gd name="T48" fmla="*/ 1 w 7"/>
                <a:gd name="T49" fmla="*/ 2 h 9"/>
                <a:gd name="T50" fmla="*/ 1 w 7"/>
                <a:gd name="T51" fmla="*/ 3 h 9"/>
                <a:gd name="T52" fmla="*/ 1 w 7"/>
                <a:gd name="T53" fmla="*/ 3 h 9"/>
                <a:gd name="T54" fmla="*/ 1 w 7"/>
                <a:gd name="T55" fmla="*/ 3 h 9"/>
                <a:gd name="T56" fmla="*/ 2 w 7"/>
                <a:gd name="T57" fmla="*/ 3 h 9"/>
                <a:gd name="T58" fmla="*/ 2 w 7"/>
                <a:gd name="T59" fmla="*/ 3 h 9"/>
                <a:gd name="T60" fmla="*/ 2 w 7"/>
                <a:gd name="T61" fmla="*/ 4 h 9"/>
                <a:gd name="T62" fmla="*/ 2 w 7"/>
                <a:gd name="T63" fmla="*/ 4 h 9"/>
                <a:gd name="T64" fmla="*/ 2 w 7"/>
                <a:gd name="T65" fmla="*/ 4 h 9"/>
                <a:gd name="T66" fmla="*/ 2 w 7"/>
                <a:gd name="T67" fmla="*/ 4 h 9"/>
                <a:gd name="T68" fmla="*/ 2 w 7"/>
                <a:gd name="T69" fmla="*/ 4 h 9"/>
                <a:gd name="T70" fmla="*/ 3 w 7"/>
                <a:gd name="T71" fmla="*/ 4 h 9"/>
                <a:gd name="T72" fmla="*/ 2 w 7"/>
                <a:gd name="T73" fmla="*/ 5 h 9"/>
                <a:gd name="T74" fmla="*/ 1 w 7"/>
                <a:gd name="T75" fmla="*/ 5 h 9"/>
                <a:gd name="T76" fmla="*/ 1 w 7"/>
                <a:gd name="T77" fmla="*/ 6 h 9"/>
                <a:gd name="T78" fmla="*/ 1 w 7"/>
                <a:gd name="T79" fmla="*/ 6 h 9"/>
                <a:gd name="T80" fmla="*/ 1 w 7"/>
                <a:gd name="T81" fmla="*/ 6 h 9"/>
                <a:gd name="T82" fmla="*/ 1 w 7"/>
                <a:gd name="T83" fmla="*/ 6 h 9"/>
                <a:gd name="T84" fmla="*/ 1 w 7"/>
                <a:gd name="T85" fmla="*/ 7 h 9"/>
                <a:gd name="T86" fmla="*/ 1 w 7"/>
                <a:gd name="T87" fmla="*/ 7 h 9"/>
                <a:gd name="T88" fmla="*/ 2 w 7"/>
                <a:gd name="T89" fmla="*/ 8 h 9"/>
                <a:gd name="T90" fmla="*/ 2 w 7"/>
                <a:gd name="T91" fmla="*/ 8 h 9"/>
                <a:gd name="T92" fmla="*/ 2 w 7"/>
                <a:gd name="T93" fmla="*/ 8 h 9"/>
                <a:gd name="T94" fmla="*/ 2 w 7"/>
                <a:gd name="T95" fmla="*/ 8 h 9"/>
                <a:gd name="T96" fmla="*/ 1 w 7"/>
                <a:gd name="T97" fmla="*/ 8 h 9"/>
                <a:gd name="T98" fmla="*/ 0 w 7"/>
                <a:gd name="T99" fmla="*/ 9 h 9"/>
                <a:gd name="T100" fmla="*/ 0 w 7"/>
                <a:gd name="T101" fmla="*/ 9 h 9"/>
                <a:gd name="T102" fmla="*/ 1 w 7"/>
                <a:gd name="T103" fmla="*/ 9 h 9"/>
                <a:gd name="T104" fmla="*/ 1 w 7"/>
                <a:gd name="T105" fmla="*/ 9 h 9"/>
                <a:gd name="T106" fmla="*/ 2 w 7"/>
                <a:gd name="T107" fmla="*/ 9 h 9"/>
                <a:gd name="T108" fmla="*/ 4 w 7"/>
                <a:gd name="T109" fmla="*/ 9 h 9"/>
                <a:gd name="T110" fmla="*/ 5 w 7"/>
                <a:gd name="T111" fmla="*/ 9 h 9"/>
                <a:gd name="T112" fmla="*/ 6 w 7"/>
                <a:gd name="T113" fmla="*/ 8 h 9"/>
                <a:gd name="T114" fmla="*/ 6 w 7"/>
                <a:gd name="T115" fmla="*/ 8 h 9"/>
                <a:gd name="T116" fmla="*/ 6 w 7"/>
                <a:gd name="T11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" h="9"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7"/>
                  </a:cubicBezTo>
                  <a:cubicBezTo>
                    <a:pt x="6" y="7"/>
                    <a:pt x="6" y="7"/>
                    <a:pt x="7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3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5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6"/>
                    <a:pt x="2" y="6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6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926" y="5802313"/>
              <a:ext cx="12700" cy="11113"/>
            </a:xfrm>
            <a:custGeom>
              <a:avLst/>
              <a:gdLst>
                <a:gd name="T0" fmla="*/ 4 w 5"/>
                <a:gd name="T1" fmla="*/ 1 h 4"/>
                <a:gd name="T2" fmla="*/ 5 w 5"/>
                <a:gd name="T3" fmla="*/ 1 h 4"/>
                <a:gd name="T4" fmla="*/ 4 w 5"/>
                <a:gd name="T5" fmla="*/ 0 h 4"/>
                <a:gd name="T6" fmla="*/ 2 w 5"/>
                <a:gd name="T7" fmla="*/ 1 h 4"/>
                <a:gd name="T8" fmla="*/ 2 w 5"/>
                <a:gd name="T9" fmla="*/ 1 h 4"/>
                <a:gd name="T10" fmla="*/ 2 w 5"/>
                <a:gd name="T11" fmla="*/ 1 h 4"/>
                <a:gd name="T12" fmla="*/ 1 w 5"/>
                <a:gd name="T13" fmla="*/ 2 h 4"/>
                <a:gd name="T14" fmla="*/ 1 w 5"/>
                <a:gd name="T15" fmla="*/ 2 h 4"/>
                <a:gd name="T16" fmla="*/ 1 w 5"/>
                <a:gd name="T17" fmla="*/ 3 h 4"/>
                <a:gd name="T18" fmla="*/ 0 w 5"/>
                <a:gd name="T19" fmla="*/ 4 h 4"/>
                <a:gd name="T20" fmla="*/ 0 w 5"/>
                <a:gd name="T21" fmla="*/ 4 h 4"/>
                <a:gd name="T22" fmla="*/ 1 w 5"/>
                <a:gd name="T23" fmla="*/ 4 h 4"/>
                <a:gd name="T24" fmla="*/ 2 w 5"/>
                <a:gd name="T25" fmla="*/ 4 h 4"/>
                <a:gd name="T26" fmla="*/ 2 w 5"/>
                <a:gd name="T27" fmla="*/ 4 h 4"/>
                <a:gd name="T28" fmla="*/ 3 w 5"/>
                <a:gd name="T29" fmla="*/ 3 h 4"/>
                <a:gd name="T30" fmla="*/ 4 w 5"/>
                <a:gd name="T31" fmla="*/ 3 h 4"/>
                <a:gd name="T32" fmla="*/ 4 w 5"/>
                <a:gd name="T33" fmla="*/ 2 h 4"/>
                <a:gd name="T34" fmla="*/ 4 w 5"/>
                <a:gd name="T35" fmla="*/ 2 h 4"/>
                <a:gd name="T36" fmla="*/ 4 w 5"/>
                <a:gd name="T3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3" y="5911851"/>
              <a:ext cx="61913" cy="149225"/>
            </a:xfrm>
            <a:custGeom>
              <a:avLst/>
              <a:gdLst>
                <a:gd name="T0" fmla="*/ 17 w 25"/>
                <a:gd name="T1" fmla="*/ 30 h 60"/>
                <a:gd name="T2" fmla="*/ 14 w 25"/>
                <a:gd name="T3" fmla="*/ 27 h 60"/>
                <a:gd name="T4" fmla="*/ 14 w 25"/>
                <a:gd name="T5" fmla="*/ 26 h 60"/>
                <a:gd name="T6" fmla="*/ 12 w 25"/>
                <a:gd name="T7" fmla="*/ 25 h 60"/>
                <a:gd name="T8" fmla="*/ 11 w 25"/>
                <a:gd name="T9" fmla="*/ 21 h 60"/>
                <a:gd name="T10" fmla="*/ 4 w 25"/>
                <a:gd name="T11" fmla="*/ 11 h 60"/>
                <a:gd name="T12" fmla="*/ 2 w 25"/>
                <a:gd name="T13" fmla="*/ 3 h 60"/>
                <a:gd name="T14" fmla="*/ 2 w 25"/>
                <a:gd name="T15" fmla="*/ 1 h 60"/>
                <a:gd name="T16" fmla="*/ 1 w 25"/>
                <a:gd name="T17" fmla="*/ 0 h 60"/>
                <a:gd name="T18" fmla="*/ 1 w 25"/>
                <a:gd name="T19" fmla="*/ 0 h 60"/>
                <a:gd name="T20" fmla="*/ 0 w 25"/>
                <a:gd name="T21" fmla="*/ 11 h 60"/>
                <a:gd name="T22" fmla="*/ 18 w 25"/>
                <a:gd name="T23" fmla="*/ 60 h 60"/>
                <a:gd name="T24" fmla="*/ 20 w 25"/>
                <a:gd name="T25" fmla="*/ 57 h 60"/>
                <a:gd name="T26" fmla="*/ 21 w 25"/>
                <a:gd name="T27" fmla="*/ 57 h 60"/>
                <a:gd name="T28" fmla="*/ 22 w 25"/>
                <a:gd name="T29" fmla="*/ 56 h 60"/>
                <a:gd name="T30" fmla="*/ 22 w 25"/>
                <a:gd name="T31" fmla="*/ 54 h 60"/>
                <a:gd name="T32" fmla="*/ 22 w 25"/>
                <a:gd name="T33" fmla="*/ 49 h 60"/>
                <a:gd name="T34" fmla="*/ 22 w 25"/>
                <a:gd name="T35" fmla="*/ 48 h 60"/>
                <a:gd name="T36" fmla="*/ 22 w 25"/>
                <a:gd name="T37" fmla="*/ 48 h 60"/>
                <a:gd name="T38" fmla="*/ 23 w 25"/>
                <a:gd name="T39" fmla="*/ 43 h 60"/>
                <a:gd name="T40" fmla="*/ 24 w 25"/>
                <a:gd name="T41" fmla="*/ 42 h 60"/>
                <a:gd name="T42" fmla="*/ 25 w 25"/>
                <a:gd name="T43" fmla="*/ 40 h 60"/>
                <a:gd name="T44" fmla="*/ 17 w 25"/>
                <a:gd name="T45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60">
                  <a:moveTo>
                    <a:pt x="17" y="30"/>
                  </a:moveTo>
                  <a:cubicBezTo>
                    <a:pt x="16" y="29"/>
                    <a:pt x="15" y="27"/>
                    <a:pt x="14" y="27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3" y="25"/>
                    <a:pt x="13" y="25"/>
                    <a:pt x="12" y="25"/>
                  </a:cubicBezTo>
                  <a:cubicBezTo>
                    <a:pt x="12" y="25"/>
                    <a:pt x="10" y="22"/>
                    <a:pt x="11" y="21"/>
                  </a:cubicBezTo>
                  <a:cubicBezTo>
                    <a:pt x="11" y="19"/>
                    <a:pt x="8" y="14"/>
                    <a:pt x="4" y="11"/>
                  </a:cubicBezTo>
                  <a:cubicBezTo>
                    <a:pt x="4" y="10"/>
                    <a:pt x="2" y="3"/>
                    <a:pt x="2" y="3"/>
                  </a:cubicBezTo>
                  <a:cubicBezTo>
                    <a:pt x="2" y="3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0" y="30"/>
                    <a:pt x="7" y="47"/>
                    <a:pt x="18" y="60"/>
                  </a:cubicBezTo>
                  <a:cubicBezTo>
                    <a:pt x="19" y="59"/>
                    <a:pt x="20" y="57"/>
                    <a:pt x="20" y="57"/>
                  </a:cubicBezTo>
                  <a:cubicBezTo>
                    <a:pt x="20" y="56"/>
                    <a:pt x="21" y="56"/>
                    <a:pt x="21" y="57"/>
                  </a:cubicBezTo>
                  <a:cubicBezTo>
                    <a:pt x="22" y="57"/>
                    <a:pt x="22" y="56"/>
                    <a:pt x="22" y="56"/>
                  </a:cubicBezTo>
                  <a:cubicBezTo>
                    <a:pt x="22" y="55"/>
                    <a:pt x="22" y="55"/>
                    <a:pt x="22" y="54"/>
                  </a:cubicBezTo>
                  <a:cubicBezTo>
                    <a:pt x="22" y="53"/>
                    <a:pt x="22" y="50"/>
                    <a:pt x="22" y="49"/>
                  </a:cubicBezTo>
                  <a:cubicBezTo>
                    <a:pt x="22" y="49"/>
                    <a:pt x="22" y="49"/>
                    <a:pt x="22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51"/>
                    <a:pt x="22" y="44"/>
                    <a:pt x="23" y="43"/>
                  </a:cubicBezTo>
                  <a:cubicBezTo>
                    <a:pt x="23" y="43"/>
                    <a:pt x="24" y="43"/>
                    <a:pt x="24" y="42"/>
                  </a:cubicBezTo>
                  <a:cubicBezTo>
                    <a:pt x="24" y="41"/>
                    <a:pt x="25" y="40"/>
                    <a:pt x="25" y="40"/>
                  </a:cubicBezTo>
                  <a:cubicBezTo>
                    <a:pt x="25" y="38"/>
                    <a:pt x="19" y="31"/>
                    <a:pt x="17" y="30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6" y="5792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613" y="5791201"/>
              <a:ext cx="3175" cy="158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676" y="5795963"/>
              <a:ext cx="6350" cy="1588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0 h 1"/>
                <a:gd name="T6" fmla="*/ 2 w 2"/>
                <a:gd name="T7" fmla="*/ 0 h 1"/>
                <a:gd name="T8" fmla="*/ 0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376" y="5772151"/>
              <a:ext cx="22225" cy="19050"/>
            </a:xfrm>
            <a:custGeom>
              <a:avLst/>
              <a:gdLst>
                <a:gd name="T0" fmla="*/ 0 w 9"/>
                <a:gd name="T1" fmla="*/ 6 h 7"/>
                <a:gd name="T2" fmla="*/ 1 w 9"/>
                <a:gd name="T3" fmla="*/ 7 h 7"/>
                <a:gd name="T4" fmla="*/ 2 w 9"/>
                <a:gd name="T5" fmla="*/ 7 h 7"/>
                <a:gd name="T6" fmla="*/ 5 w 9"/>
                <a:gd name="T7" fmla="*/ 6 h 7"/>
                <a:gd name="T8" fmla="*/ 5 w 9"/>
                <a:gd name="T9" fmla="*/ 6 h 7"/>
                <a:gd name="T10" fmla="*/ 8 w 9"/>
                <a:gd name="T11" fmla="*/ 0 h 7"/>
                <a:gd name="T12" fmla="*/ 9 w 9"/>
                <a:gd name="T13" fmla="*/ 0 h 7"/>
                <a:gd name="T14" fmla="*/ 9 w 9"/>
                <a:gd name="T15" fmla="*/ 0 h 7"/>
                <a:gd name="T16" fmla="*/ 0 w 9"/>
                <a:gd name="T17" fmla="*/ 6 h 7"/>
                <a:gd name="T18" fmla="*/ 0 w 9"/>
                <a:gd name="T1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7">
                  <a:moveTo>
                    <a:pt x="0" y="6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3" y="6"/>
                    <a:pt x="3" y="7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6" y="2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3238" y="5748338"/>
              <a:ext cx="76200" cy="30163"/>
            </a:xfrm>
            <a:custGeom>
              <a:avLst/>
              <a:gdLst>
                <a:gd name="T0" fmla="*/ 0 w 30"/>
                <a:gd name="T1" fmla="*/ 11 h 12"/>
                <a:gd name="T2" fmla="*/ 1 w 30"/>
                <a:gd name="T3" fmla="*/ 12 h 12"/>
                <a:gd name="T4" fmla="*/ 1 w 30"/>
                <a:gd name="T5" fmla="*/ 11 h 12"/>
                <a:gd name="T6" fmla="*/ 2 w 30"/>
                <a:gd name="T7" fmla="*/ 11 h 12"/>
                <a:gd name="T8" fmla="*/ 4 w 30"/>
                <a:gd name="T9" fmla="*/ 10 h 12"/>
                <a:gd name="T10" fmla="*/ 4 w 30"/>
                <a:gd name="T11" fmla="*/ 9 h 12"/>
                <a:gd name="T12" fmla="*/ 6 w 30"/>
                <a:gd name="T13" fmla="*/ 9 h 12"/>
                <a:gd name="T14" fmla="*/ 6 w 30"/>
                <a:gd name="T15" fmla="*/ 8 h 12"/>
                <a:gd name="T16" fmla="*/ 7 w 30"/>
                <a:gd name="T17" fmla="*/ 8 h 12"/>
                <a:gd name="T18" fmla="*/ 9 w 30"/>
                <a:gd name="T19" fmla="*/ 7 h 12"/>
                <a:gd name="T20" fmla="*/ 9 w 30"/>
                <a:gd name="T21" fmla="*/ 7 h 12"/>
                <a:gd name="T22" fmla="*/ 9 w 30"/>
                <a:gd name="T23" fmla="*/ 8 h 12"/>
                <a:gd name="T24" fmla="*/ 9 w 30"/>
                <a:gd name="T25" fmla="*/ 8 h 12"/>
                <a:gd name="T26" fmla="*/ 10 w 30"/>
                <a:gd name="T27" fmla="*/ 8 h 12"/>
                <a:gd name="T28" fmla="*/ 12 w 30"/>
                <a:gd name="T29" fmla="*/ 7 h 12"/>
                <a:gd name="T30" fmla="*/ 12 w 30"/>
                <a:gd name="T31" fmla="*/ 7 h 12"/>
                <a:gd name="T32" fmla="*/ 14 w 30"/>
                <a:gd name="T33" fmla="*/ 6 h 12"/>
                <a:gd name="T34" fmla="*/ 14 w 30"/>
                <a:gd name="T35" fmla="*/ 6 h 12"/>
                <a:gd name="T36" fmla="*/ 14 w 30"/>
                <a:gd name="T37" fmla="*/ 6 h 12"/>
                <a:gd name="T38" fmla="*/ 15 w 30"/>
                <a:gd name="T39" fmla="*/ 6 h 12"/>
                <a:gd name="T40" fmla="*/ 16 w 30"/>
                <a:gd name="T41" fmla="*/ 7 h 12"/>
                <a:gd name="T42" fmla="*/ 29 w 30"/>
                <a:gd name="T43" fmla="*/ 1 h 12"/>
                <a:gd name="T44" fmla="*/ 30 w 30"/>
                <a:gd name="T45" fmla="*/ 0 h 12"/>
                <a:gd name="T46" fmla="*/ 29 w 30"/>
                <a:gd name="T47" fmla="*/ 0 h 12"/>
                <a:gd name="T48" fmla="*/ 9 w 30"/>
                <a:gd name="T49" fmla="*/ 3 h 12"/>
                <a:gd name="T50" fmla="*/ 8 w 30"/>
                <a:gd name="T51" fmla="*/ 3 h 12"/>
                <a:gd name="T52" fmla="*/ 8 w 30"/>
                <a:gd name="T53" fmla="*/ 3 h 12"/>
                <a:gd name="T54" fmla="*/ 5 w 30"/>
                <a:gd name="T55" fmla="*/ 5 h 12"/>
                <a:gd name="T56" fmla="*/ 3 w 30"/>
                <a:gd name="T57" fmla="*/ 6 h 12"/>
                <a:gd name="T58" fmla="*/ 4 w 30"/>
                <a:gd name="T59" fmla="*/ 6 h 12"/>
                <a:gd name="T60" fmla="*/ 1 w 30"/>
                <a:gd name="T61" fmla="*/ 8 h 12"/>
                <a:gd name="T62" fmla="*/ 1 w 30"/>
                <a:gd name="T63" fmla="*/ 9 h 12"/>
                <a:gd name="T64" fmla="*/ 1 w 30"/>
                <a:gd name="T65" fmla="*/ 9 h 12"/>
                <a:gd name="T66" fmla="*/ 1 w 30"/>
                <a:gd name="T67" fmla="*/ 10 h 12"/>
                <a:gd name="T68" fmla="*/ 1 w 30"/>
                <a:gd name="T69" fmla="*/ 11 h 12"/>
                <a:gd name="T70" fmla="*/ 0 w 30"/>
                <a:gd name="T7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">
                  <a:moveTo>
                    <a:pt x="0" y="11"/>
                  </a:move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ubicBezTo>
                    <a:pt x="4" y="10"/>
                    <a:pt x="6" y="9"/>
                    <a:pt x="6" y="9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7"/>
                    <a:pt x="9" y="7"/>
                  </a:cubicBezTo>
                  <a:cubicBezTo>
                    <a:pt x="9" y="8"/>
                    <a:pt x="9" y="8"/>
                    <a:pt x="9" y="7"/>
                  </a:cubicBezTo>
                  <a:cubicBezTo>
                    <a:pt x="10" y="7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0" y="8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4" y="6"/>
                    <a:pt x="15" y="6"/>
                  </a:cubicBezTo>
                  <a:cubicBezTo>
                    <a:pt x="15" y="6"/>
                    <a:pt x="15" y="7"/>
                    <a:pt x="16" y="7"/>
                  </a:cubicBezTo>
                  <a:cubicBezTo>
                    <a:pt x="15" y="7"/>
                    <a:pt x="24" y="5"/>
                    <a:pt x="29" y="1"/>
                  </a:cubicBezTo>
                  <a:cubicBezTo>
                    <a:pt x="29" y="1"/>
                    <a:pt x="29" y="0"/>
                    <a:pt x="30" y="0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2" y="0"/>
                    <a:pt x="15" y="1"/>
                    <a:pt x="9" y="3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5" y="4"/>
                    <a:pt x="5" y="5"/>
                  </a:cubicBezTo>
                  <a:cubicBezTo>
                    <a:pt x="4" y="5"/>
                    <a:pt x="4" y="5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6"/>
                    <a:pt x="1" y="8"/>
                    <a:pt x="1" y="8"/>
                  </a:cubicBezTo>
                  <a:cubicBezTo>
                    <a:pt x="1" y="8"/>
                    <a:pt x="1" y="8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10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1" y="11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538" y="5762626"/>
              <a:ext cx="266700" cy="341313"/>
            </a:xfrm>
            <a:custGeom>
              <a:avLst/>
              <a:gdLst>
                <a:gd name="T0" fmla="*/ 60 w 106"/>
                <a:gd name="T1" fmla="*/ 2 h 136"/>
                <a:gd name="T2" fmla="*/ 57 w 106"/>
                <a:gd name="T3" fmla="*/ 6 h 136"/>
                <a:gd name="T4" fmla="*/ 50 w 106"/>
                <a:gd name="T5" fmla="*/ 1 h 136"/>
                <a:gd name="T6" fmla="*/ 43 w 106"/>
                <a:gd name="T7" fmla="*/ 4 h 136"/>
                <a:gd name="T8" fmla="*/ 37 w 106"/>
                <a:gd name="T9" fmla="*/ 9 h 136"/>
                <a:gd name="T10" fmla="*/ 42 w 106"/>
                <a:gd name="T11" fmla="*/ 16 h 136"/>
                <a:gd name="T12" fmla="*/ 47 w 106"/>
                <a:gd name="T13" fmla="*/ 7 h 136"/>
                <a:gd name="T14" fmla="*/ 50 w 106"/>
                <a:gd name="T15" fmla="*/ 11 h 136"/>
                <a:gd name="T16" fmla="*/ 51 w 106"/>
                <a:gd name="T17" fmla="*/ 12 h 136"/>
                <a:gd name="T18" fmla="*/ 50 w 106"/>
                <a:gd name="T19" fmla="*/ 14 h 136"/>
                <a:gd name="T20" fmla="*/ 43 w 106"/>
                <a:gd name="T21" fmla="*/ 18 h 136"/>
                <a:gd name="T22" fmla="*/ 40 w 106"/>
                <a:gd name="T23" fmla="*/ 17 h 136"/>
                <a:gd name="T24" fmla="*/ 37 w 106"/>
                <a:gd name="T25" fmla="*/ 19 h 136"/>
                <a:gd name="T26" fmla="*/ 35 w 106"/>
                <a:gd name="T27" fmla="*/ 20 h 136"/>
                <a:gd name="T28" fmla="*/ 30 w 106"/>
                <a:gd name="T29" fmla="*/ 24 h 136"/>
                <a:gd name="T30" fmla="*/ 28 w 106"/>
                <a:gd name="T31" fmla="*/ 25 h 136"/>
                <a:gd name="T32" fmla="*/ 27 w 106"/>
                <a:gd name="T33" fmla="*/ 26 h 136"/>
                <a:gd name="T34" fmla="*/ 18 w 106"/>
                <a:gd name="T35" fmla="*/ 39 h 136"/>
                <a:gd name="T36" fmla="*/ 23 w 106"/>
                <a:gd name="T37" fmla="*/ 40 h 136"/>
                <a:gd name="T38" fmla="*/ 27 w 106"/>
                <a:gd name="T39" fmla="*/ 37 h 136"/>
                <a:gd name="T40" fmla="*/ 39 w 106"/>
                <a:gd name="T41" fmla="*/ 31 h 136"/>
                <a:gd name="T42" fmla="*/ 47 w 106"/>
                <a:gd name="T43" fmla="*/ 38 h 136"/>
                <a:gd name="T44" fmla="*/ 46 w 106"/>
                <a:gd name="T45" fmla="*/ 34 h 136"/>
                <a:gd name="T46" fmla="*/ 42 w 106"/>
                <a:gd name="T47" fmla="*/ 29 h 136"/>
                <a:gd name="T48" fmla="*/ 46 w 106"/>
                <a:gd name="T49" fmla="*/ 31 h 136"/>
                <a:gd name="T50" fmla="*/ 52 w 106"/>
                <a:gd name="T51" fmla="*/ 37 h 136"/>
                <a:gd name="T52" fmla="*/ 54 w 106"/>
                <a:gd name="T53" fmla="*/ 37 h 136"/>
                <a:gd name="T54" fmla="*/ 55 w 106"/>
                <a:gd name="T55" fmla="*/ 35 h 136"/>
                <a:gd name="T56" fmla="*/ 59 w 106"/>
                <a:gd name="T57" fmla="*/ 35 h 136"/>
                <a:gd name="T58" fmla="*/ 58 w 106"/>
                <a:gd name="T59" fmla="*/ 38 h 136"/>
                <a:gd name="T60" fmla="*/ 70 w 106"/>
                <a:gd name="T61" fmla="*/ 41 h 136"/>
                <a:gd name="T62" fmla="*/ 58 w 106"/>
                <a:gd name="T63" fmla="*/ 47 h 136"/>
                <a:gd name="T64" fmla="*/ 44 w 106"/>
                <a:gd name="T65" fmla="*/ 47 h 136"/>
                <a:gd name="T66" fmla="*/ 39 w 106"/>
                <a:gd name="T67" fmla="*/ 40 h 136"/>
                <a:gd name="T68" fmla="*/ 16 w 106"/>
                <a:gd name="T69" fmla="*/ 45 h 136"/>
                <a:gd name="T70" fmla="*/ 9 w 106"/>
                <a:gd name="T71" fmla="*/ 51 h 136"/>
                <a:gd name="T72" fmla="*/ 2 w 106"/>
                <a:gd name="T73" fmla="*/ 75 h 136"/>
                <a:gd name="T74" fmla="*/ 29 w 106"/>
                <a:gd name="T75" fmla="*/ 87 h 136"/>
                <a:gd name="T76" fmla="*/ 37 w 106"/>
                <a:gd name="T77" fmla="*/ 91 h 136"/>
                <a:gd name="T78" fmla="*/ 43 w 106"/>
                <a:gd name="T79" fmla="*/ 108 h 136"/>
                <a:gd name="T80" fmla="*/ 45 w 106"/>
                <a:gd name="T81" fmla="*/ 124 h 136"/>
                <a:gd name="T82" fmla="*/ 49 w 106"/>
                <a:gd name="T83" fmla="*/ 135 h 136"/>
                <a:gd name="T84" fmla="*/ 68 w 106"/>
                <a:gd name="T85" fmla="*/ 127 h 136"/>
                <a:gd name="T86" fmla="*/ 81 w 106"/>
                <a:gd name="T87" fmla="*/ 109 h 136"/>
                <a:gd name="T88" fmla="*/ 93 w 106"/>
                <a:gd name="T89" fmla="*/ 78 h 136"/>
                <a:gd name="T90" fmla="*/ 85 w 106"/>
                <a:gd name="T91" fmla="*/ 74 h 136"/>
                <a:gd name="T92" fmla="*/ 68 w 106"/>
                <a:gd name="T93" fmla="*/ 49 h 136"/>
                <a:gd name="T94" fmla="*/ 71 w 106"/>
                <a:gd name="T95" fmla="*/ 50 h 136"/>
                <a:gd name="T96" fmla="*/ 83 w 106"/>
                <a:gd name="T97" fmla="*/ 66 h 136"/>
                <a:gd name="T98" fmla="*/ 98 w 106"/>
                <a:gd name="T99" fmla="*/ 63 h 136"/>
                <a:gd name="T100" fmla="*/ 98 w 106"/>
                <a:gd name="T101" fmla="*/ 52 h 136"/>
                <a:gd name="T102" fmla="*/ 93 w 106"/>
                <a:gd name="T103" fmla="*/ 52 h 136"/>
                <a:gd name="T104" fmla="*/ 87 w 106"/>
                <a:gd name="T105" fmla="*/ 49 h 136"/>
                <a:gd name="T106" fmla="*/ 105 w 106"/>
                <a:gd name="T107" fmla="*/ 4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6" h="136">
                  <a:moveTo>
                    <a:pt x="62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62" y="0"/>
                    <a:pt x="61" y="0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0" y="1"/>
                    <a:pt x="60" y="2"/>
                    <a:pt x="60" y="2"/>
                  </a:cubicBezTo>
                  <a:cubicBezTo>
                    <a:pt x="60" y="2"/>
                    <a:pt x="59" y="3"/>
                    <a:pt x="59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3"/>
                    <a:pt x="57" y="4"/>
                    <a:pt x="57" y="4"/>
                  </a:cubicBezTo>
                  <a:cubicBezTo>
                    <a:pt x="57" y="4"/>
                    <a:pt x="56" y="6"/>
                    <a:pt x="57" y="6"/>
                  </a:cubicBezTo>
                  <a:cubicBezTo>
                    <a:pt x="57" y="6"/>
                    <a:pt x="57" y="6"/>
                    <a:pt x="56" y="6"/>
                  </a:cubicBezTo>
                  <a:cubicBezTo>
                    <a:pt x="56" y="6"/>
                    <a:pt x="55" y="6"/>
                    <a:pt x="55" y="5"/>
                  </a:cubicBezTo>
                  <a:cubicBezTo>
                    <a:pt x="54" y="5"/>
                    <a:pt x="56" y="4"/>
                    <a:pt x="56" y="3"/>
                  </a:cubicBezTo>
                  <a:cubicBezTo>
                    <a:pt x="56" y="3"/>
                    <a:pt x="53" y="2"/>
                    <a:pt x="52" y="1"/>
                  </a:cubicBezTo>
                  <a:cubicBezTo>
                    <a:pt x="51" y="1"/>
                    <a:pt x="50" y="1"/>
                    <a:pt x="50" y="1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7" y="0"/>
                  </a:cubicBezTo>
                  <a:cubicBezTo>
                    <a:pt x="45" y="1"/>
                    <a:pt x="44" y="3"/>
                    <a:pt x="44" y="3"/>
                  </a:cubicBezTo>
                  <a:cubicBezTo>
                    <a:pt x="44" y="3"/>
                    <a:pt x="43" y="3"/>
                    <a:pt x="43" y="4"/>
                  </a:cubicBezTo>
                  <a:cubicBezTo>
                    <a:pt x="43" y="4"/>
                    <a:pt x="42" y="4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1" y="5"/>
                    <a:pt x="41" y="6"/>
                  </a:cubicBezTo>
                  <a:cubicBezTo>
                    <a:pt x="41" y="6"/>
                    <a:pt x="40" y="8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6" y="9"/>
                    <a:pt x="35" y="10"/>
                    <a:pt x="36" y="11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6"/>
                    <a:pt x="36" y="16"/>
                    <a:pt x="41" y="14"/>
                  </a:cubicBezTo>
                  <a:cubicBezTo>
                    <a:pt x="41" y="14"/>
                    <a:pt x="42" y="15"/>
                    <a:pt x="42" y="15"/>
                  </a:cubicBezTo>
                  <a:cubicBezTo>
                    <a:pt x="42" y="15"/>
                    <a:pt x="42" y="16"/>
                    <a:pt x="42" y="16"/>
                  </a:cubicBezTo>
                  <a:cubicBezTo>
                    <a:pt x="42" y="16"/>
                    <a:pt x="45" y="16"/>
                    <a:pt x="45" y="15"/>
                  </a:cubicBezTo>
                  <a:cubicBezTo>
                    <a:pt x="45" y="15"/>
                    <a:pt x="45" y="14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2"/>
                    <a:pt x="46" y="11"/>
                    <a:pt x="45" y="11"/>
                  </a:cubicBezTo>
                  <a:cubicBezTo>
                    <a:pt x="45" y="10"/>
                    <a:pt x="47" y="8"/>
                    <a:pt x="47" y="7"/>
                  </a:cubicBezTo>
                  <a:cubicBezTo>
                    <a:pt x="47" y="7"/>
                    <a:pt x="49" y="5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7"/>
                    <a:pt x="49" y="7"/>
                    <a:pt x="48" y="8"/>
                  </a:cubicBezTo>
                  <a:cubicBezTo>
                    <a:pt x="48" y="8"/>
                    <a:pt x="48" y="9"/>
                    <a:pt x="48" y="10"/>
                  </a:cubicBezTo>
                  <a:cubicBezTo>
                    <a:pt x="48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3" y="11"/>
                    <a:pt x="54" y="11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2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4"/>
                  </a:cubicBezTo>
                  <a:cubicBezTo>
                    <a:pt x="49" y="14"/>
                    <a:pt x="49" y="16"/>
                    <a:pt x="49" y="16"/>
                  </a:cubicBezTo>
                  <a:cubicBezTo>
                    <a:pt x="49" y="17"/>
                    <a:pt x="48" y="18"/>
                    <a:pt x="48" y="18"/>
                  </a:cubicBezTo>
                  <a:cubicBezTo>
                    <a:pt x="47" y="18"/>
                    <a:pt x="45" y="18"/>
                    <a:pt x="45" y="19"/>
                  </a:cubicBezTo>
                  <a:cubicBezTo>
                    <a:pt x="44" y="19"/>
                    <a:pt x="44" y="19"/>
                    <a:pt x="43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3" y="18"/>
                    <a:pt x="41" y="18"/>
                    <a:pt x="41" y="19"/>
                  </a:cubicBezTo>
                  <a:cubicBezTo>
                    <a:pt x="41" y="19"/>
                    <a:pt x="41" y="18"/>
                    <a:pt x="41" y="18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1" y="18"/>
                    <a:pt x="40" y="18"/>
                    <a:pt x="40" y="17"/>
                  </a:cubicBezTo>
                  <a:cubicBezTo>
                    <a:pt x="39" y="17"/>
                    <a:pt x="40" y="17"/>
                    <a:pt x="40" y="16"/>
                  </a:cubicBezTo>
                  <a:cubicBezTo>
                    <a:pt x="39" y="16"/>
                    <a:pt x="37" y="16"/>
                    <a:pt x="39" y="17"/>
                  </a:cubicBezTo>
                  <a:cubicBezTo>
                    <a:pt x="39" y="17"/>
                    <a:pt x="39" y="17"/>
                    <a:pt x="39" y="18"/>
                  </a:cubicBezTo>
                  <a:cubicBezTo>
                    <a:pt x="39" y="19"/>
                    <a:pt x="37" y="19"/>
                    <a:pt x="37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9"/>
                    <a:pt x="37" y="19"/>
                    <a:pt x="36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4" y="21"/>
                    <a:pt x="34" y="21"/>
                    <a:pt x="33" y="22"/>
                  </a:cubicBezTo>
                  <a:cubicBezTo>
                    <a:pt x="32" y="22"/>
                    <a:pt x="32" y="22"/>
                    <a:pt x="32" y="23"/>
                  </a:cubicBezTo>
                  <a:cubicBezTo>
                    <a:pt x="31" y="23"/>
                    <a:pt x="31" y="23"/>
                    <a:pt x="30" y="23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8" y="23"/>
                    <a:pt x="28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5"/>
                    <a:pt x="27" y="25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5" y="25"/>
                    <a:pt x="25" y="25"/>
                  </a:cubicBezTo>
                  <a:cubicBezTo>
                    <a:pt x="26" y="26"/>
                    <a:pt x="26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30" y="29"/>
                    <a:pt x="23" y="29"/>
                    <a:pt x="22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17" y="29"/>
                    <a:pt x="17" y="29"/>
                    <a:pt x="18" y="37"/>
                  </a:cubicBezTo>
                  <a:cubicBezTo>
                    <a:pt x="18" y="38"/>
                    <a:pt x="18" y="39"/>
                    <a:pt x="18" y="39"/>
                  </a:cubicBezTo>
                  <a:cubicBezTo>
                    <a:pt x="18" y="40"/>
                    <a:pt x="19" y="39"/>
                    <a:pt x="19" y="39"/>
                  </a:cubicBezTo>
                  <a:cubicBezTo>
                    <a:pt x="19" y="39"/>
                    <a:pt x="19" y="39"/>
                    <a:pt x="20" y="40"/>
                  </a:cubicBezTo>
                  <a:cubicBezTo>
                    <a:pt x="20" y="40"/>
                    <a:pt x="20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3" y="40"/>
                  </a:cubicBezTo>
                  <a:cubicBezTo>
                    <a:pt x="23" y="40"/>
                    <a:pt x="24" y="41"/>
                    <a:pt x="25" y="40"/>
                  </a:cubicBezTo>
                  <a:cubicBezTo>
                    <a:pt x="25" y="40"/>
                    <a:pt x="25" y="39"/>
                    <a:pt x="26" y="39"/>
                  </a:cubicBezTo>
                  <a:cubicBezTo>
                    <a:pt x="26" y="39"/>
                    <a:pt x="26" y="39"/>
                    <a:pt x="27" y="39"/>
                  </a:cubicBezTo>
                  <a:cubicBezTo>
                    <a:pt x="27" y="39"/>
                    <a:pt x="27" y="39"/>
                    <a:pt x="27" y="38"/>
                  </a:cubicBezTo>
                  <a:cubicBezTo>
                    <a:pt x="27" y="38"/>
                    <a:pt x="27" y="38"/>
                    <a:pt x="27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30" y="35"/>
                    <a:pt x="32" y="34"/>
                  </a:cubicBezTo>
                  <a:cubicBezTo>
                    <a:pt x="32" y="33"/>
                    <a:pt x="32" y="32"/>
                    <a:pt x="33" y="32"/>
                  </a:cubicBezTo>
                  <a:cubicBezTo>
                    <a:pt x="34" y="31"/>
                    <a:pt x="38" y="30"/>
                    <a:pt x="39" y="30"/>
                  </a:cubicBezTo>
                  <a:cubicBezTo>
                    <a:pt x="39" y="30"/>
                    <a:pt x="39" y="31"/>
                    <a:pt x="39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3"/>
                    <a:pt x="45" y="35"/>
                    <a:pt x="45" y="36"/>
                  </a:cubicBezTo>
                  <a:cubicBezTo>
                    <a:pt x="45" y="36"/>
                    <a:pt x="46" y="36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9"/>
                    <a:pt x="46" y="39"/>
                    <a:pt x="46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6" y="34"/>
                  </a:cubicBezTo>
                  <a:cubicBezTo>
                    <a:pt x="46" y="34"/>
                    <a:pt x="45" y="34"/>
                    <a:pt x="45" y="34"/>
                  </a:cubicBezTo>
                  <a:cubicBezTo>
                    <a:pt x="45" y="34"/>
                    <a:pt x="45" y="33"/>
                    <a:pt x="44" y="33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4" y="30"/>
                    <a:pt x="44" y="30"/>
                    <a:pt x="45" y="30"/>
                  </a:cubicBezTo>
                  <a:cubicBezTo>
                    <a:pt x="45" y="30"/>
                    <a:pt x="45" y="31"/>
                    <a:pt x="46" y="31"/>
                  </a:cubicBezTo>
                  <a:cubicBezTo>
                    <a:pt x="47" y="32"/>
                    <a:pt x="47" y="32"/>
                    <a:pt x="51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3" y="37"/>
                    <a:pt x="53" y="38"/>
                    <a:pt x="54" y="38"/>
                  </a:cubicBezTo>
                  <a:cubicBezTo>
                    <a:pt x="54" y="38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4" y="36"/>
                    <a:pt x="54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5"/>
                    <a:pt x="54" y="35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6" y="35"/>
                    <a:pt x="56" y="35"/>
                  </a:cubicBezTo>
                  <a:cubicBezTo>
                    <a:pt x="57" y="35"/>
                    <a:pt x="57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9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6"/>
                    <a:pt x="58" y="36"/>
                  </a:cubicBezTo>
                  <a:cubicBezTo>
                    <a:pt x="58" y="37"/>
                    <a:pt x="59" y="37"/>
                    <a:pt x="58" y="38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9" y="38"/>
                    <a:pt x="59" y="38"/>
                    <a:pt x="59" y="39"/>
                  </a:cubicBezTo>
                  <a:cubicBezTo>
                    <a:pt x="60" y="39"/>
                    <a:pt x="60" y="39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1"/>
                    <a:pt x="67" y="41"/>
                    <a:pt x="70" y="41"/>
                  </a:cubicBezTo>
                  <a:cubicBezTo>
                    <a:pt x="70" y="41"/>
                    <a:pt x="70" y="41"/>
                    <a:pt x="70" y="42"/>
                  </a:cubicBezTo>
                  <a:cubicBezTo>
                    <a:pt x="70" y="43"/>
                    <a:pt x="71" y="45"/>
                    <a:pt x="69" y="47"/>
                  </a:cubicBezTo>
                  <a:cubicBezTo>
                    <a:pt x="69" y="47"/>
                    <a:pt x="63" y="47"/>
                    <a:pt x="60" y="47"/>
                  </a:cubicBezTo>
                  <a:cubicBezTo>
                    <a:pt x="59" y="48"/>
                    <a:pt x="58" y="47"/>
                    <a:pt x="58" y="47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6" y="47"/>
                    <a:pt x="55" y="45"/>
                    <a:pt x="53" y="46"/>
                  </a:cubicBezTo>
                  <a:cubicBezTo>
                    <a:pt x="53" y="47"/>
                    <a:pt x="52" y="47"/>
                    <a:pt x="52" y="48"/>
                  </a:cubicBezTo>
                  <a:cubicBezTo>
                    <a:pt x="53" y="52"/>
                    <a:pt x="45" y="47"/>
                    <a:pt x="44" y="47"/>
                  </a:cubicBezTo>
                  <a:cubicBezTo>
                    <a:pt x="43" y="46"/>
                    <a:pt x="40" y="45"/>
                    <a:pt x="40" y="45"/>
                  </a:cubicBezTo>
                  <a:cubicBezTo>
                    <a:pt x="40" y="45"/>
                    <a:pt x="40" y="45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40"/>
                    <a:pt x="39" y="40"/>
                    <a:pt x="39" y="40"/>
                  </a:cubicBezTo>
                  <a:cubicBezTo>
                    <a:pt x="28" y="41"/>
                    <a:pt x="26" y="41"/>
                    <a:pt x="24" y="42"/>
                  </a:cubicBezTo>
                  <a:cubicBezTo>
                    <a:pt x="24" y="42"/>
                    <a:pt x="23" y="43"/>
                    <a:pt x="23" y="42"/>
                  </a:cubicBezTo>
                  <a:cubicBezTo>
                    <a:pt x="22" y="42"/>
                    <a:pt x="22" y="42"/>
                    <a:pt x="21" y="42"/>
                  </a:cubicBezTo>
                  <a:cubicBezTo>
                    <a:pt x="21" y="42"/>
                    <a:pt x="20" y="42"/>
                    <a:pt x="19" y="42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5" y="45"/>
                    <a:pt x="15" y="46"/>
                    <a:pt x="15" y="46"/>
                  </a:cubicBezTo>
                  <a:cubicBezTo>
                    <a:pt x="14" y="47"/>
                    <a:pt x="14" y="48"/>
                    <a:pt x="14" y="48"/>
                  </a:cubicBezTo>
                  <a:cubicBezTo>
                    <a:pt x="14" y="49"/>
                    <a:pt x="11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8" y="52"/>
                    <a:pt x="8" y="52"/>
                    <a:pt x="4" y="57"/>
                  </a:cubicBezTo>
                  <a:cubicBezTo>
                    <a:pt x="2" y="60"/>
                    <a:pt x="2" y="60"/>
                    <a:pt x="2" y="61"/>
                  </a:cubicBezTo>
                  <a:cubicBezTo>
                    <a:pt x="2" y="62"/>
                    <a:pt x="3" y="62"/>
                    <a:pt x="3" y="65"/>
                  </a:cubicBezTo>
                  <a:cubicBezTo>
                    <a:pt x="2" y="65"/>
                    <a:pt x="1" y="71"/>
                    <a:pt x="1" y="71"/>
                  </a:cubicBezTo>
                  <a:cubicBezTo>
                    <a:pt x="0" y="72"/>
                    <a:pt x="2" y="75"/>
                    <a:pt x="2" y="75"/>
                  </a:cubicBezTo>
                  <a:cubicBezTo>
                    <a:pt x="2" y="75"/>
                    <a:pt x="2" y="76"/>
                    <a:pt x="2" y="76"/>
                  </a:cubicBezTo>
                  <a:cubicBezTo>
                    <a:pt x="2" y="76"/>
                    <a:pt x="3" y="80"/>
                    <a:pt x="4" y="82"/>
                  </a:cubicBezTo>
                  <a:cubicBezTo>
                    <a:pt x="4" y="83"/>
                    <a:pt x="10" y="88"/>
                    <a:pt x="11" y="88"/>
                  </a:cubicBezTo>
                  <a:cubicBezTo>
                    <a:pt x="14" y="89"/>
                    <a:pt x="20" y="90"/>
                    <a:pt x="20" y="90"/>
                  </a:cubicBezTo>
                  <a:cubicBezTo>
                    <a:pt x="23" y="90"/>
                    <a:pt x="26" y="87"/>
                    <a:pt x="29" y="87"/>
                  </a:cubicBezTo>
                  <a:cubicBezTo>
                    <a:pt x="29" y="87"/>
                    <a:pt x="31" y="88"/>
                    <a:pt x="31" y="90"/>
                  </a:cubicBezTo>
                  <a:cubicBezTo>
                    <a:pt x="31" y="91"/>
                    <a:pt x="34" y="91"/>
                    <a:pt x="35" y="90"/>
                  </a:cubicBezTo>
                  <a:cubicBezTo>
                    <a:pt x="36" y="90"/>
                    <a:pt x="36" y="90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7" y="91"/>
                    <a:pt x="38" y="91"/>
                    <a:pt x="38" y="91"/>
                  </a:cubicBezTo>
                  <a:cubicBezTo>
                    <a:pt x="38" y="92"/>
                    <a:pt x="38" y="97"/>
                    <a:pt x="37" y="98"/>
                  </a:cubicBezTo>
                  <a:cubicBezTo>
                    <a:pt x="37" y="98"/>
                    <a:pt x="37" y="98"/>
                    <a:pt x="37" y="98"/>
                  </a:cubicBezTo>
                  <a:cubicBezTo>
                    <a:pt x="38" y="101"/>
                    <a:pt x="40" y="102"/>
                    <a:pt x="40" y="102"/>
                  </a:cubicBezTo>
                  <a:cubicBezTo>
                    <a:pt x="41" y="102"/>
                    <a:pt x="43" y="106"/>
                    <a:pt x="43" y="108"/>
                  </a:cubicBezTo>
                  <a:cubicBezTo>
                    <a:pt x="43" y="110"/>
                    <a:pt x="43" y="110"/>
                    <a:pt x="43" y="110"/>
                  </a:cubicBezTo>
                  <a:cubicBezTo>
                    <a:pt x="45" y="112"/>
                    <a:pt x="44" y="113"/>
                    <a:pt x="43" y="113"/>
                  </a:cubicBezTo>
                  <a:cubicBezTo>
                    <a:pt x="43" y="113"/>
                    <a:pt x="41" y="118"/>
                    <a:pt x="41" y="118"/>
                  </a:cubicBezTo>
                  <a:cubicBezTo>
                    <a:pt x="41" y="119"/>
                    <a:pt x="42" y="120"/>
                    <a:pt x="42" y="120"/>
                  </a:cubicBezTo>
                  <a:cubicBezTo>
                    <a:pt x="45" y="124"/>
                    <a:pt x="45" y="124"/>
                    <a:pt x="45" y="124"/>
                  </a:cubicBezTo>
                  <a:cubicBezTo>
                    <a:pt x="45" y="124"/>
                    <a:pt x="45" y="124"/>
                    <a:pt x="45" y="124"/>
                  </a:cubicBezTo>
                  <a:cubicBezTo>
                    <a:pt x="46" y="126"/>
                    <a:pt x="45" y="127"/>
                    <a:pt x="45" y="128"/>
                  </a:cubicBezTo>
                  <a:cubicBezTo>
                    <a:pt x="46" y="129"/>
                    <a:pt x="46" y="130"/>
                    <a:pt x="47" y="130"/>
                  </a:cubicBezTo>
                  <a:cubicBezTo>
                    <a:pt x="47" y="131"/>
                    <a:pt x="50" y="134"/>
                    <a:pt x="49" y="135"/>
                  </a:cubicBezTo>
                  <a:cubicBezTo>
                    <a:pt x="49" y="135"/>
                    <a:pt x="49" y="135"/>
                    <a:pt x="49" y="135"/>
                  </a:cubicBezTo>
                  <a:cubicBezTo>
                    <a:pt x="49" y="136"/>
                    <a:pt x="52" y="136"/>
                    <a:pt x="53" y="136"/>
                  </a:cubicBezTo>
                  <a:cubicBezTo>
                    <a:pt x="54" y="135"/>
                    <a:pt x="57" y="135"/>
                    <a:pt x="59" y="135"/>
                  </a:cubicBezTo>
                  <a:cubicBezTo>
                    <a:pt x="60" y="135"/>
                    <a:pt x="69" y="129"/>
                    <a:pt x="68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9" y="125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3"/>
                    <a:pt x="73" y="119"/>
                    <a:pt x="75" y="118"/>
                  </a:cubicBezTo>
                  <a:cubicBezTo>
                    <a:pt x="76" y="117"/>
                    <a:pt x="77" y="116"/>
                    <a:pt x="79" y="115"/>
                  </a:cubicBezTo>
                  <a:cubicBezTo>
                    <a:pt x="81" y="114"/>
                    <a:pt x="81" y="113"/>
                    <a:pt x="81" y="109"/>
                  </a:cubicBezTo>
                  <a:cubicBezTo>
                    <a:pt x="81" y="105"/>
                    <a:pt x="80" y="102"/>
                    <a:pt x="80" y="101"/>
                  </a:cubicBezTo>
                  <a:cubicBezTo>
                    <a:pt x="80" y="100"/>
                    <a:pt x="80" y="100"/>
                    <a:pt x="80" y="99"/>
                  </a:cubicBezTo>
                  <a:cubicBezTo>
                    <a:pt x="81" y="97"/>
                    <a:pt x="88" y="88"/>
                    <a:pt x="89" y="87"/>
                  </a:cubicBezTo>
                  <a:cubicBezTo>
                    <a:pt x="89" y="87"/>
                    <a:pt x="89" y="87"/>
                    <a:pt x="89" y="87"/>
                  </a:cubicBezTo>
                  <a:cubicBezTo>
                    <a:pt x="91" y="85"/>
                    <a:pt x="92" y="81"/>
                    <a:pt x="93" y="78"/>
                  </a:cubicBezTo>
                  <a:cubicBezTo>
                    <a:pt x="93" y="78"/>
                    <a:pt x="93" y="77"/>
                    <a:pt x="94" y="76"/>
                  </a:cubicBezTo>
                  <a:cubicBezTo>
                    <a:pt x="94" y="76"/>
                    <a:pt x="94" y="76"/>
                    <a:pt x="94" y="75"/>
                  </a:cubicBezTo>
                  <a:cubicBezTo>
                    <a:pt x="94" y="75"/>
                    <a:pt x="94" y="74"/>
                    <a:pt x="91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88" y="74"/>
                    <a:pt x="86" y="74"/>
                    <a:pt x="85" y="74"/>
                  </a:cubicBezTo>
                  <a:cubicBezTo>
                    <a:pt x="85" y="74"/>
                    <a:pt x="85" y="73"/>
                    <a:pt x="84" y="73"/>
                  </a:cubicBezTo>
                  <a:cubicBezTo>
                    <a:pt x="84" y="72"/>
                    <a:pt x="84" y="72"/>
                    <a:pt x="84" y="71"/>
                  </a:cubicBezTo>
                  <a:cubicBezTo>
                    <a:pt x="81" y="69"/>
                    <a:pt x="77" y="68"/>
                    <a:pt x="76" y="62"/>
                  </a:cubicBezTo>
                  <a:cubicBezTo>
                    <a:pt x="76" y="61"/>
                    <a:pt x="69" y="52"/>
                    <a:pt x="68" y="50"/>
                  </a:cubicBezTo>
                  <a:cubicBezTo>
                    <a:pt x="68" y="50"/>
                    <a:pt x="68" y="49"/>
                    <a:pt x="68" y="49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50"/>
                    <a:pt x="69" y="51"/>
                    <a:pt x="70" y="5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0" y="52"/>
                    <a:pt x="70" y="51"/>
                    <a:pt x="70" y="50"/>
                  </a:cubicBezTo>
                  <a:cubicBezTo>
                    <a:pt x="70" y="50"/>
                    <a:pt x="71" y="50"/>
                    <a:pt x="71" y="50"/>
                  </a:cubicBezTo>
                  <a:cubicBezTo>
                    <a:pt x="71" y="51"/>
                    <a:pt x="71" y="51"/>
                    <a:pt x="71" y="52"/>
                  </a:cubicBezTo>
                  <a:cubicBezTo>
                    <a:pt x="72" y="53"/>
                    <a:pt x="73" y="54"/>
                    <a:pt x="74" y="55"/>
                  </a:cubicBezTo>
                  <a:cubicBezTo>
                    <a:pt x="74" y="56"/>
                    <a:pt x="75" y="56"/>
                    <a:pt x="76" y="57"/>
                  </a:cubicBezTo>
                  <a:cubicBezTo>
                    <a:pt x="77" y="57"/>
                    <a:pt x="77" y="58"/>
                    <a:pt x="78" y="60"/>
                  </a:cubicBezTo>
                  <a:cubicBezTo>
                    <a:pt x="78" y="63"/>
                    <a:pt x="81" y="64"/>
                    <a:pt x="83" y="66"/>
                  </a:cubicBezTo>
                  <a:cubicBezTo>
                    <a:pt x="83" y="68"/>
                    <a:pt x="86" y="71"/>
                    <a:pt x="86" y="71"/>
                  </a:cubicBezTo>
                  <a:cubicBezTo>
                    <a:pt x="88" y="71"/>
                    <a:pt x="89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1" y="68"/>
                    <a:pt x="91" y="68"/>
                    <a:pt x="91" y="68"/>
                  </a:cubicBezTo>
                  <a:cubicBezTo>
                    <a:pt x="98" y="66"/>
                    <a:pt x="98" y="66"/>
                    <a:pt x="98" y="63"/>
                  </a:cubicBezTo>
                  <a:cubicBezTo>
                    <a:pt x="98" y="63"/>
                    <a:pt x="98" y="62"/>
                    <a:pt x="98" y="62"/>
                  </a:cubicBezTo>
                  <a:cubicBezTo>
                    <a:pt x="98" y="61"/>
                    <a:pt x="98" y="60"/>
                    <a:pt x="98" y="58"/>
                  </a:cubicBezTo>
                  <a:cubicBezTo>
                    <a:pt x="98" y="58"/>
                    <a:pt x="98" y="58"/>
                    <a:pt x="98" y="58"/>
                  </a:cubicBezTo>
                  <a:cubicBezTo>
                    <a:pt x="98" y="56"/>
                    <a:pt x="98" y="53"/>
                    <a:pt x="99" y="53"/>
                  </a:cubicBezTo>
                  <a:cubicBezTo>
                    <a:pt x="99" y="53"/>
                    <a:pt x="98" y="52"/>
                    <a:pt x="98" y="52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97" y="52"/>
                    <a:pt x="96" y="52"/>
                    <a:pt x="96" y="52"/>
                  </a:cubicBezTo>
                  <a:cubicBezTo>
                    <a:pt x="96" y="52"/>
                    <a:pt x="96" y="51"/>
                    <a:pt x="95" y="51"/>
                  </a:cubicBezTo>
                  <a:cubicBezTo>
                    <a:pt x="95" y="51"/>
                    <a:pt x="95" y="51"/>
                    <a:pt x="94" y="51"/>
                  </a:cubicBezTo>
                  <a:cubicBezTo>
                    <a:pt x="94" y="51"/>
                    <a:pt x="93" y="52"/>
                    <a:pt x="93" y="52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93" y="52"/>
                    <a:pt x="93" y="53"/>
                    <a:pt x="92" y="53"/>
                  </a:cubicBezTo>
                  <a:cubicBezTo>
                    <a:pt x="91" y="53"/>
                    <a:pt x="92" y="53"/>
                    <a:pt x="91" y="53"/>
                  </a:cubicBezTo>
                  <a:cubicBezTo>
                    <a:pt x="90" y="53"/>
                    <a:pt x="90" y="53"/>
                    <a:pt x="87" y="50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6" y="47"/>
                    <a:pt x="92" y="47"/>
                    <a:pt x="91" y="49"/>
                  </a:cubicBezTo>
                  <a:cubicBezTo>
                    <a:pt x="91" y="49"/>
                    <a:pt x="92" y="49"/>
                    <a:pt x="92" y="49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3" y="49"/>
                    <a:pt x="93" y="49"/>
                  </a:cubicBezTo>
                  <a:cubicBezTo>
                    <a:pt x="98" y="47"/>
                    <a:pt x="98" y="47"/>
                    <a:pt x="105" y="46"/>
                  </a:cubicBezTo>
                  <a:cubicBezTo>
                    <a:pt x="105" y="46"/>
                    <a:pt x="105" y="46"/>
                    <a:pt x="106" y="46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99" y="25"/>
                    <a:pt x="83" y="8"/>
                    <a:pt x="62" y="0"/>
                  </a:cubicBez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5" name="Group 74出自【趣你的PPT】(微信:qunideppt)：最优质的PPT资源库"/>
          <p:cNvGrpSpPr/>
          <p:nvPr/>
        </p:nvGrpSpPr>
        <p:grpSpPr>
          <a:xfrm>
            <a:off x="10289381" y="5124134"/>
            <a:ext cx="642938" cy="642938"/>
            <a:chOff x="9288463" y="4611688"/>
            <a:chExt cx="642938" cy="642938"/>
          </a:xfrm>
        </p:grpSpPr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88463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9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9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8801" y="4752976"/>
              <a:ext cx="482600" cy="501650"/>
            </a:xfrm>
            <a:custGeom>
              <a:avLst/>
              <a:gdLst>
                <a:gd name="T0" fmla="*/ 192 w 192"/>
                <a:gd name="T1" fmla="*/ 67 h 200"/>
                <a:gd name="T2" fmla="*/ 125 w 192"/>
                <a:gd name="T3" fmla="*/ 0 h 200"/>
                <a:gd name="T4" fmla="*/ 0 w 192"/>
                <a:gd name="T5" fmla="*/ 124 h 200"/>
                <a:gd name="T6" fmla="*/ 18 w 192"/>
                <a:gd name="T7" fmla="*/ 141 h 200"/>
                <a:gd name="T8" fmla="*/ 15 w 192"/>
                <a:gd name="T9" fmla="*/ 144 h 200"/>
                <a:gd name="T10" fmla="*/ 71 w 192"/>
                <a:gd name="T11" fmla="*/ 200 h 200"/>
                <a:gd name="T12" fmla="*/ 153 w 192"/>
                <a:gd name="T13" fmla="*/ 200 h 200"/>
                <a:gd name="T14" fmla="*/ 192 w 192"/>
                <a:gd name="T15" fmla="*/ 160 h 200"/>
                <a:gd name="T16" fmla="*/ 192 w 192"/>
                <a:gd name="T17" fmla="*/ 6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200">
                  <a:moveTo>
                    <a:pt x="192" y="67"/>
                  </a:moveTo>
                  <a:cubicBezTo>
                    <a:pt x="125" y="0"/>
                    <a:pt x="125" y="0"/>
                    <a:pt x="125" y="0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15" y="144"/>
                    <a:pt x="15" y="144"/>
                    <a:pt x="15" y="144"/>
                  </a:cubicBezTo>
                  <a:cubicBezTo>
                    <a:pt x="71" y="200"/>
                    <a:pt x="71" y="200"/>
                    <a:pt x="71" y="200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75" y="200"/>
                    <a:pt x="192" y="182"/>
                    <a:pt x="192" y="160"/>
                  </a:cubicBezTo>
                  <a:lnTo>
                    <a:pt x="192" y="67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8801" y="4743451"/>
              <a:ext cx="322263" cy="320675"/>
            </a:xfrm>
            <a:custGeom>
              <a:avLst/>
              <a:gdLst>
                <a:gd name="T0" fmla="*/ 116 w 128"/>
                <a:gd name="T1" fmla="*/ 0 h 128"/>
                <a:gd name="T2" fmla="*/ 12 w 128"/>
                <a:gd name="T3" fmla="*/ 0 h 128"/>
                <a:gd name="T4" fmla="*/ 0 w 128"/>
                <a:gd name="T5" fmla="*/ 12 h 128"/>
                <a:gd name="T6" fmla="*/ 0 w 128"/>
                <a:gd name="T7" fmla="*/ 128 h 128"/>
                <a:gd name="T8" fmla="*/ 128 w 128"/>
                <a:gd name="T9" fmla="*/ 128 h 128"/>
                <a:gd name="T10" fmla="*/ 128 w 128"/>
                <a:gd name="T11" fmla="*/ 12 h 128"/>
                <a:gd name="T12" fmla="*/ 116 w 128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128">
                  <a:moveTo>
                    <a:pt x="11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83751" y="5064126"/>
              <a:ext cx="57150" cy="60325"/>
            </a:xfrm>
            <a:custGeom>
              <a:avLst/>
              <a:gdLst>
                <a:gd name="T0" fmla="*/ 0 w 23"/>
                <a:gd name="T1" fmla="*/ 12 h 24"/>
                <a:gd name="T2" fmla="*/ 0 w 23"/>
                <a:gd name="T3" fmla="*/ 12 h 24"/>
                <a:gd name="T4" fmla="*/ 12 w 23"/>
                <a:gd name="T5" fmla="*/ 24 h 24"/>
                <a:gd name="T6" fmla="*/ 23 w 23"/>
                <a:gd name="T7" fmla="*/ 12 h 24"/>
                <a:gd name="T8" fmla="*/ 23 w 23"/>
                <a:gd name="T9" fmla="*/ 12 h 24"/>
                <a:gd name="T10" fmla="*/ 23 w 23"/>
                <a:gd name="T11" fmla="*/ 0 h 24"/>
                <a:gd name="T12" fmla="*/ 0 w 23"/>
                <a:gd name="T13" fmla="*/ 0 h 24"/>
                <a:gd name="T14" fmla="*/ 0 w 23"/>
                <a:gd name="T15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8" y="24"/>
                    <a:pt x="23" y="19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78963" y="5064126"/>
              <a:ext cx="58738" cy="58738"/>
            </a:xfrm>
            <a:custGeom>
              <a:avLst/>
              <a:gdLst>
                <a:gd name="T0" fmla="*/ 0 w 23"/>
                <a:gd name="T1" fmla="*/ 12 h 23"/>
                <a:gd name="T2" fmla="*/ 0 w 23"/>
                <a:gd name="T3" fmla="*/ 12 h 23"/>
                <a:gd name="T4" fmla="*/ 11 w 23"/>
                <a:gd name="T5" fmla="*/ 23 h 23"/>
                <a:gd name="T6" fmla="*/ 23 w 23"/>
                <a:gd name="T7" fmla="*/ 12 h 23"/>
                <a:gd name="T8" fmla="*/ 23 w 23"/>
                <a:gd name="T9" fmla="*/ 12 h 23"/>
                <a:gd name="T10" fmla="*/ 23 w 23"/>
                <a:gd name="T11" fmla="*/ 0 h 23"/>
                <a:gd name="T12" fmla="*/ 0 w 23"/>
                <a:gd name="T13" fmla="*/ 0 h 23"/>
                <a:gd name="T14" fmla="*/ 0 w 23"/>
                <a:gd name="T1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8"/>
                    <a:pt x="5" y="23"/>
                    <a:pt x="11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86901" y="4830763"/>
              <a:ext cx="115888" cy="130175"/>
            </a:xfrm>
            <a:custGeom>
              <a:avLst/>
              <a:gdLst>
                <a:gd name="T0" fmla="*/ 0 w 46"/>
                <a:gd name="T1" fmla="*/ 11 h 52"/>
                <a:gd name="T2" fmla="*/ 0 w 46"/>
                <a:gd name="T3" fmla="*/ 52 h 52"/>
                <a:gd name="T4" fmla="*/ 46 w 46"/>
                <a:gd name="T5" fmla="*/ 52 h 52"/>
                <a:gd name="T6" fmla="*/ 46 w 46"/>
                <a:gd name="T7" fmla="*/ 0 h 52"/>
                <a:gd name="T8" fmla="*/ 11 w 46"/>
                <a:gd name="T9" fmla="*/ 0 h 52"/>
                <a:gd name="T10" fmla="*/ 0 w 46"/>
                <a:gd name="T11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2">
                  <a:moveTo>
                    <a:pt x="0" y="11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17076" y="4830763"/>
              <a:ext cx="115888" cy="130175"/>
            </a:xfrm>
            <a:custGeom>
              <a:avLst/>
              <a:gdLst>
                <a:gd name="T0" fmla="*/ 46 w 46"/>
                <a:gd name="T1" fmla="*/ 11 h 52"/>
                <a:gd name="T2" fmla="*/ 35 w 46"/>
                <a:gd name="T3" fmla="*/ 0 h 52"/>
                <a:gd name="T4" fmla="*/ 0 w 46"/>
                <a:gd name="T5" fmla="*/ 0 h 52"/>
                <a:gd name="T6" fmla="*/ 0 w 46"/>
                <a:gd name="T7" fmla="*/ 52 h 52"/>
                <a:gd name="T8" fmla="*/ 46 w 46"/>
                <a:gd name="T9" fmla="*/ 52 h 52"/>
                <a:gd name="T10" fmla="*/ 46 w 46"/>
                <a:gd name="T11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2">
                  <a:moveTo>
                    <a:pt x="46" y="11"/>
                  </a:moveTo>
                  <a:cubicBezTo>
                    <a:pt x="46" y="5"/>
                    <a:pt x="41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46" y="52"/>
                    <a:pt x="46" y="52"/>
                    <a:pt x="46" y="52"/>
                  </a:cubicBezTo>
                  <a:lnTo>
                    <a:pt x="46" y="11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86901" y="4991101"/>
              <a:ext cx="42863" cy="42863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37701" y="4770438"/>
              <a:ext cx="146050" cy="30163"/>
            </a:xfrm>
            <a:custGeom>
              <a:avLst/>
              <a:gdLst>
                <a:gd name="T0" fmla="*/ 6 w 58"/>
                <a:gd name="T1" fmla="*/ 12 h 12"/>
                <a:gd name="T2" fmla="*/ 52 w 58"/>
                <a:gd name="T3" fmla="*/ 12 h 12"/>
                <a:gd name="T4" fmla="*/ 58 w 58"/>
                <a:gd name="T5" fmla="*/ 6 h 12"/>
                <a:gd name="T6" fmla="*/ 52 w 58"/>
                <a:gd name="T7" fmla="*/ 0 h 12"/>
                <a:gd name="T8" fmla="*/ 6 w 58"/>
                <a:gd name="T9" fmla="*/ 0 h 12"/>
                <a:gd name="T10" fmla="*/ 0 w 58"/>
                <a:gd name="T11" fmla="*/ 6 h 12"/>
                <a:gd name="T12" fmla="*/ 6 w 5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12">
                  <a:moveTo>
                    <a:pt x="6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5" y="12"/>
                    <a:pt x="58" y="9"/>
                    <a:pt x="58" y="6"/>
                  </a:cubicBezTo>
                  <a:cubicBezTo>
                    <a:pt x="58" y="3"/>
                    <a:pt x="55" y="0"/>
                    <a:pt x="5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90101" y="4991101"/>
              <a:ext cx="42863" cy="42863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6" name="Group 75出自【趣你的PPT】(微信:qunideppt)：最优质的PPT资源库"/>
          <p:cNvGrpSpPr/>
          <p:nvPr/>
        </p:nvGrpSpPr>
        <p:grpSpPr>
          <a:xfrm>
            <a:off x="9287669" y="5124134"/>
            <a:ext cx="642938" cy="642938"/>
            <a:chOff x="8286751" y="4611688"/>
            <a:chExt cx="642938" cy="642938"/>
          </a:xfrm>
        </p:grpSpPr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7563" y="4752976"/>
              <a:ext cx="492125" cy="501650"/>
            </a:xfrm>
            <a:custGeom>
              <a:avLst/>
              <a:gdLst>
                <a:gd name="T0" fmla="*/ 196 w 196"/>
                <a:gd name="T1" fmla="*/ 160 h 200"/>
                <a:gd name="T2" fmla="*/ 196 w 196"/>
                <a:gd name="T3" fmla="*/ 85 h 200"/>
                <a:gd name="T4" fmla="*/ 111 w 196"/>
                <a:gd name="T5" fmla="*/ 0 h 200"/>
                <a:gd name="T6" fmla="*/ 26 w 196"/>
                <a:gd name="T7" fmla="*/ 85 h 200"/>
                <a:gd name="T8" fmla="*/ 50 w 196"/>
                <a:gd name="T9" fmla="*/ 109 h 200"/>
                <a:gd name="T10" fmla="*/ 0 w 196"/>
                <a:gd name="T11" fmla="*/ 148 h 200"/>
                <a:gd name="T12" fmla="*/ 52 w 196"/>
                <a:gd name="T13" fmla="*/ 200 h 200"/>
                <a:gd name="T14" fmla="*/ 156 w 196"/>
                <a:gd name="T15" fmla="*/ 200 h 200"/>
                <a:gd name="T16" fmla="*/ 196 w 196"/>
                <a:gd name="T17" fmla="*/ 16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200">
                  <a:moveTo>
                    <a:pt x="196" y="160"/>
                  </a:moveTo>
                  <a:cubicBezTo>
                    <a:pt x="196" y="85"/>
                    <a:pt x="196" y="85"/>
                    <a:pt x="196" y="8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156" y="200"/>
                    <a:pt x="156" y="200"/>
                    <a:pt x="156" y="200"/>
                  </a:cubicBezTo>
                  <a:cubicBezTo>
                    <a:pt x="178" y="200"/>
                    <a:pt x="196" y="182"/>
                    <a:pt x="196" y="160"/>
                  </a:cubicBez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3126" y="4745038"/>
              <a:ext cx="233363" cy="292100"/>
            </a:xfrm>
            <a:custGeom>
              <a:avLst/>
              <a:gdLst>
                <a:gd name="T0" fmla="*/ 81 w 93"/>
                <a:gd name="T1" fmla="*/ 0 h 116"/>
                <a:gd name="T2" fmla="*/ 11 w 93"/>
                <a:gd name="T3" fmla="*/ 0 h 116"/>
                <a:gd name="T4" fmla="*/ 0 w 93"/>
                <a:gd name="T5" fmla="*/ 11 h 116"/>
                <a:gd name="T6" fmla="*/ 0 w 93"/>
                <a:gd name="T7" fmla="*/ 104 h 116"/>
                <a:gd name="T8" fmla="*/ 11 w 93"/>
                <a:gd name="T9" fmla="*/ 116 h 116"/>
                <a:gd name="T10" fmla="*/ 81 w 93"/>
                <a:gd name="T11" fmla="*/ 116 h 116"/>
                <a:gd name="T12" fmla="*/ 93 w 93"/>
                <a:gd name="T13" fmla="*/ 104 h 116"/>
                <a:gd name="T14" fmla="*/ 93 w 93"/>
                <a:gd name="T15" fmla="*/ 11 h 116"/>
                <a:gd name="T16" fmla="*/ 81 w 93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116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1"/>
                    <a:pt x="5" y="116"/>
                    <a:pt x="11" y="116"/>
                  </a:cubicBezTo>
                  <a:cubicBezTo>
                    <a:pt x="81" y="116"/>
                    <a:pt x="81" y="116"/>
                    <a:pt x="81" y="116"/>
                  </a:cubicBezTo>
                  <a:cubicBezTo>
                    <a:pt x="87" y="116"/>
                    <a:pt x="93" y="111"/>
                    <a:pt x="93" y="104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7563" y="5037138"/>
              <a:ext cx="158750" cy="87313"/>
            </a:xfrm>
            <a:custGeom>
              <a:avLst/>
              <a:gdLst>
                <a:gd name="T0" fmla="*/ 0 w 100"/>
                <a:gd name="T1" fmla="*/ 55 h 55"/>
                <a:gd name="T2" fmla="*/ 38 w 100"/>
                <a:gd name="T3" fmla="*/ 55 h 55"/>
                <a:gd name="T4" fmla="*/ 100 w 100"/>
                <a:gd name="T5" fmla="*/ 0 h 55"/>
                <a:gd name="T6" fmla="*/ 67 w 100"/>
                <a:gd name="T7" fmla="*/ 0 h 55"/>
                <a:gd name="T8" fmla="*/ 0 w 100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5">
                  <a:moveTo>
                    <a:pt x="0" y="55"/>
                  </a:moveTo>
                  <a:lnTo>
                    <a:pt x="38" y="55"/>
                  </a:lnTo>
                  <a:lnTo>
                    <a:pt x="100" y="0"/>
                  </a:lnTo>
                  <a:lnTo>
                    <a:pt x="67" y="0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21713" y="5037138"/>
              <a:ext cx="157163" cy="87313"/>
            </a:xfrm>
            <a:custGeom>
              <a:avLst/>
              <a:gdLst>
                <a:gd name="T0" fmla="*/ 99 w 99"/>
                <a:gd name="T1" fmla="*/ 55 h 55"/>
                <a:gd name="T2" fmla="*/ 61 w 99"/>
                <a:gd name="T3" fmla="*/ 55 h 55"/>
                <a:gd name="T4" fmla="*/ 0 w 99"/>
                <a:gd name="T5" fmla="*/ 0 h 55"/>
                <a:gd name="T6" fmla="*/ 33 w 99"/>
                <a:gd name="T7" fmla="*/ 0 h 55"/>
                <a:gd name="T8" fmla="*/ 99 w 99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55">
                  <a:moveTo>
                    <a:pt x="99" y="55"/>
                  </a:moveTo>
                  <a:lnTo>
                    <a:pt x="61" y="5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99" y="5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70913" y="4773613"/>
              <a:ext cx="73025" cy="17463"/>
            </a:xfrm>
            <a:custGeom>
              <a:avLst/>
              <a:gdLst>
                <a:gd name="T0" fmla="*/ 26 w 29"/>
                <a:gd name="T1" fmla="*/ 7 h 7"/>
                <a:gd name="T2" fmla="*/ 29 w 29"/>
                <a:gd name="T3" fmla="*/ 4 h 7"/>
                <a:gd name="T4" fmla="*/ 26 w 29"/>
                <a:gd name="T5" fmla="*/ 0 h 7"/>
                <a:gd name="T6" fmla="*/ 3 w 29"/>
                <a:gd name="T7" fmla="*/ 0 h 7"/>
                <a:gd name="T8" fmla="*/ 0 w 29"/>
                <a:gd name="T9" fmla="*/ 4 h 7"/>
                <a:gd name="T10" fmla="*/ 3 w 29"/>
                <a:gd name="T11" fmla="*/ 7 h 7"/>
                <a:gd name="T12" fmla="*/ 26 w 2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">
                  <a:moveTo>
                    <a:pt x="26" y="7"/>
                  </a:moveTo>
                  <a:cubicBezTo>
                    <a:pt x="28" y="7"/>
                    <a:pt x="29" y="5"/>
                    <a:pt x="29" y="4"/>
                  </a:cubicBezTo>
                  <a:cubicBezTo>
                    <a:pt x="29" y="2"/>
                    <a:pt x="28" y="0"/>
                    <a:pt x="2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1" y="7"/>
                    <a:pt x="3" y="7"/>
                  </a:cubicBezTo>
                  <a:lnTo>
                    <a:pt x="26" y="7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28051" y="4818063"/>
              <a:ext cx="160338" cy="115888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8051" y="4964113"/>
              <a:ext cx="46038" cy="42863"/>
            </a:xfrm>
            <a:custGeom>
              <a:avLst/>
              <a:gdLst>
                <a:gd name="T0" fmla="*/ 9 w 18"/>
                <a:gd name="T1" fmla="*/ 17 h 17"/>
                <a:gd name="T2" fmla="*/ 18 w 18"/>
                <a:gd name="T3" fmla="*/ 9 h 17"/>
                <a:gd name="T4" fmla="*/ 9 w 18"/>
                <a:gd name="T5" fmla="*/ 0 h 17"/>
                <a:gd name="T6" fmla="*/ 0 w 18"/>
                <a:gd name="T7" fmla="*/ 9 h 17"/>
                <a:gd name="T8" fmla="*/ 9 w 18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7">
                  <a:moveTo>
                    <a:pt x="9" y="17"/>
                  </a:moveTo>
                  <a:cubicBezTo>
                    <a:pt x="14" y="17"/>
                    <a:pt x="18" y="13"/>
                    <a:pt x="18" y="9"/>
                  </a:cubicBezTo>
                  <a:cubicBezTo>
                    <a:pt x="17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47113" y="4964113"/>
              <a:ext cx="41275" cy="42863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8284369" y="5124134"/>
            <a:ext cx="642938" cy="642938"/>
            <a:chOff x="7283451" y="4611688"/>
            <a:chExt cx="642938" cy="642938"/>
          </a:xfrm>
        </p:grpSpPr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4576" y="4779963"/>
              <a:ext cx="531813" cy="474663"/>
            </a:xfrm>
            <a:custGeom>
              <a:avLst/>
              <a:gdLst>
                <a:gd name="T0" fmla="*/ 59 w 212"/>
                <a:gd name="T1" fmla="*/ 86 h 189"/>
                <a:gd name="T2" fmla="*/ 26 w 212"/>
                <a:gd name="T3" fmla="*/ 53 h 189"/>
                <a:gd name="T4" fmla="*/ 0 w 212"/>
                <a:gd name="T5" fmla="*/ 79 h 189"/>
                <a:gd name="T6" fmla="*/ 110 w 212"/>
                <a:gd name="T7" fmla="*/ 189 h 189"/>
                <a:gd name="T8" fmla="*/ 172 w 212"/>
                <a:gd name="T9" fmla="*/ 189 h 189"/>
                <a:gd name="T10" fmla="*/ 212 w 212"/>
                <a:gd name="T11" fmla="*/ 149 h 189"/>
                <a:gd name="T12" fmla="*/ 212 w 212"/>
                <a:gd name="T13" fmla="*/ 67 h 189"/>
                <a:gd name="T14" fmla="*/ 145 w 212"/>
                <a:gd name="T15" fmla="*/ 0 h 189"/>
                <a:gd name="T16" fmla="*/ 59 w 212"/>
                <a:gd name="T17" fmla="*/ 8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189">
                  <a:moveTo>
                    <a:pt x="59" y="86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10" y="189"/>
                    <a:pt x="110" y="189"/>
                    <a:pt x="110" y="189"/>
                  </a:cubicBezTo>
                  <a:cubicBezTo>
                    <a:pt x="172" y="189"/>
                    <a:pt x="172" y="189"/>
                    <a:pt x="172" y="189"/>
                  </a:cubicBezTo>
                  <a:cubicBezTo>
                    <a:pt x="194" y="189"/>
                    <a:pt x="212" y="171"/>
                    <a:pt x="212" y="149"/>
                  </a:cubicBezTo>
                  <a:cubicBezTo>
                    <a:pt x="212" y="67"/>
                    <a:pt x="212" y="67"/>
                    <a:pt x="212" y="67"/>
                  </a:cubicBezTo>
                  <a:cubicBezTo>
                    <a:pt x="145" y="0"/>
                    <a:pt x="145" y="0"/>
                    <a:pt x="145" y="0"/>
                  </a:cubicBezTo>
                  <a:lnTo>
                    <a:pt x="59" y="86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3788" y="5003801"/>
              <a:ext cx="90488" cy="90488"/>
            </a:xfrm>
            <a:custGeom>
              <a:avLst/>
              <a:gdLst>
                <a:gd name="T0" fmla="*/ 0 w 57"/>
                <a:gd name="T1" fmla="*/ 5 h 57"/>
                <a:gd name="T2" fmla="*/ 52 w 57"/>
                <a:gd name="T3" fmla="*/ 57 h 57"/>
                <a:gd name="T4" fmla="*/ 57 w 57"/>
                <a:gd name="T5" fmla="*/ 35 h 57"/>
                <a:gd name="T6" fmla="*/ 22 w 57"/>
                <a:gd name="T7" fmla="*/ 0 h 57"/>
                <a:gd name="T8" fmla="*/ 0 w 57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0" y="5"/>
                  </a:moveTo>
                  <a:lnTo>
                    <a:pt x="52" y="57"/>
                  </a:lnTo>
                  <a:lnTo>
                    <a:pt x="57" y="35"/>
                  </a:lnTo>
                  <a:lnTo>
                    <a:pt x="22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4576" y="4745038"/>
              <a:ext cx="395288" cy="400050"/>
            </a:xfrm>
            <a:custGeom>
              <a:avLst/>
              <a:gdLst>
                <a:gd name="T0" fmla="*/ 145 w 158"/>
                <a:gd name="T1" fmla="*/ 14 h 159"/>
                <a:gd name="T2" fmla="*/ 78 w 158"/>
                <a:gd name="T3" fmla="*/ 31 h 159"/>
                <a:gd name="T4" fmla="*/ 69 w 158"/>
                <a:gd name="T5" fmla="*/ 41 h 159"/>
                <a:gd name="T6" fmla="*/ 69 w 158"/>
                <a:gd name="T7" fmla="*/ 41 h 159"/>
                <a:gd name="T8" fmla="*/ 51 w 158"/>
                <a:gd name="T9" fmla="*/ 67 h 159"/>
                <a:gd name="T10" fmla="*/ 30 w 158"/>
                <a:gd name="T11" fmla="*/ 63 h 159"/>
                <a:gd name="T12" fmla="*/ 0 w 158"/>
                <a:gd name="T13" fmla="*/ 93 h 159"/>
                <a:gd name="T14" fmla="*/ 28 w 158"/>
                <a:gd name="T15" fmla="*/ 98 h 159"/>
                <a:gd name="T16" fmla="*/ 28 w 158"/>
                <a:gd name="T17" fmla="*/ 98 h 159"/>
                <a:gd name="T18" fmla="*/ 61 w 158"/>
                <a:gd name="T19" fmla="*/ 131 h 159"/>
                <a:gd name="T20" fmla="*/ 61 w 158"/>
                <a:gd name="T21" fmla="*/ 131 h 159"/>
                <a:gd name="T22" fmla="*/ 61 w 158"/>
                <a:gd name="T23" fmla="*/ 131 h 159"/>
                <a:gd name="T24" fmla="*/ 66 w 158"/>
                <a:gd name="T25" fmla="*/ 159 h 159"/>
                <a:gd name="T26" fmla="*/ 96 w 158"/>
                <a:gd name="T27" fmla="*/ 129 h 159"/>
                <a:gd name="T28" fmla="*/ 92 w 158"/>
                <a:gd name="T29" fmla="*/ 108 h 159"/>
                <a:gd name="T30" fmla="*/ 118 w 158"/>
                <a:gd name="T31" fmla="*/ 89 h 159"/>
                <a:gd name="T32" fmla="*/ 118 w 158"/>
                <a:gd name="T33" fmla="*/ 89 h 159"/>
                <a:gd name="T34" fmla="*/ 128 w 158"/>
                <a:gd name="T35" fmla="*/ 80 h 159"/>
                <a:gd name="T36" fmla="*/ 145 w 158"/>
                <a:gd name="T37" fmla="*/ 1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159">
                  <a:moveTo>
                    <a:pt x="145" y="14"/>
                  </a:moveTo>
                  <a:cubicBezTo>
                    <a:pt x="131" y="0"/>
                    <a:pt x="101" y="8"/>
                    <a:pt x="78" y="31"/>
                  </a:cubicBezTo>
                  <a:cubicBezTo>
                    <a:pt x="75" y="34"/>
                    <a:pt x="72" y="38"/>
                    <a:pt x="69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6" y="159"/>
                    <a:pt x="66" y="159"/>
                    <a:pt x="66" y="159"/>
                  </a:cubicBezTo>
                  <a:cubicBezTo>
                    <a:pt x="96" y="129"/>
                    <a:pt x="96" y="129"/>
                    <a:pt x="96" y="129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1" y="87"/>
                    <a:pt x="125" y="84"/>
                    <a:pt x="128" y="80"/>
                  </a:cubicBezTo>
                  <a:cubicBezTo>
                    <a:pt x="151" y="57"/>
                    <a:pt x="158" y="28"/>
                    <a:pt x="145" y="14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61263" y="4911726"/>
              <a:ext cx="63500" cy="65088"/>
            </a:xfrm>
            <a:custGeom>
              <a:avLst/>
              <a:gdLst>
                <a:gd name="T0" fmla="*/ 21 w 25"/>
                <a:gd name="T1" fmla="*/ 21 h 26"/>
                <a:gd name="T2" fmla="*/ 21 w 25"/>
                <a:gd name="T3" fmla="*/ 5 h 26"/>
                <a:gd name="T4" fmla="*/ 4 w 25"/>
                <a:gd name="T5" fmla="*/ 5 h 26"/>
                <a:gd name="T6" fmla="*/ 4 w 25"/>
                <a:gd name="T7" fmla="*/ 21 h 26"/>
                <a:gd name="T8" fmla="*/ 21 w 25"/>
                <a:gd name="T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21" y="21"/>
                  </a:moveTo>
                  <a:cubicBezTo>
                    <a:pt x="25" y="17"/>
                    <a:pt x="25" y="9"/>
                    <a:pt x="21" y="5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0" y="9"/>
                    <a:pt x="0" y="17"/>
                    <a:pt x="4" y="21"/>
                  </a:cubicBezTo>
                  <a:cubicBezTo>
                    <a:pt x="9" y="26"/>
                    <a:pt x="16" y="26"/>
                    <a:pt x="21" y="21"/>
                  </a:cubicBez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32701" y="4840288"/>
              <a:ext cx="65088" cy="63500"/>
            </a:xfrm>
            <a:custGeom>
              <a:avLst/>
              <a:gdLst>
                <a:gd name="T0" fmla="*/ 21 w 26"/>
                <a:gd name="T1" fmla="*/ 21 h 25"/>
                <a:gd name="T2" fmla="*/ 21 w 26"/>
                <a:gd name="T3" fmla="*/ 4 h 25"/>
                <a:gd name="T4" fmla="*/ 5 w 26"/>
                <a:gd name="T5" fmla="*/ 4 h 25"/>
                <a:gd name="T6" fmla="*/ 5 w 26"/>
                <a:gd name="T7" fmla="*/ 21 h 25"/>
                <a:gd name="T8" fmla="*/ 21 w 26"/>
                <a:gd name="T9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21" y="21"/>
                  </a:moveTo>
                  <a:cubicBezTo>
                    <a:pt x="26" y="16"/>
                    <a:pt x="26" y="9"/>
                    <a:pt x="21" y="4"/>
                  </a:cubicBezTo>
                  <a:cubicBezTo>
                    <a:pt x="17" y="0"/>
                    <a:pt x="9" y="0"/>
                    <a:pt x="5" y="4"/>
                  </a:cubicBezTo>
                  <a:cubicBezTo>
                    <a:pt x="0" y="9"/>
                    <a:pt x="0" y="16"/>
                    <a:pt x="5" y="21"/>
                  </a:cubicBezTo>
                  <a:cubicBezTo>
                    <a:pt x="9" y="25"/>
                    <a:pt x="17" y="25"/>
                    <a:pt x="21" y="21"/>
                  </a:cubicBez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8" name="Group 77出自【趣你的PPT】(微信:qunideppt)：最优质的PPT资源库"/>
          <p:cNvGrpSpPr/>
          <p:nvPr/>
        </p:nvGrpSpPr>
        <p:grpSpPr>
          <a:xfrm>
            <a:off x="7279481" y="5124134"/>
            <a:ext cx="642938" cy="642938"/>
            <a:chOff x="6278563" y="4611688"/>
            <a:chExt cx="642938" cy="642938"/>
          </a:xfrm>
        </p:grpSpPr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4756151"/>
              <a:ext cx="511175" cy="498475"/>
            </a:xfrm>
            <a:custGeom>
              <a:avLst/>
              <a:gdLst>
                <a:gd name="T0" fmla="*/ 204 w 204"/>
                <a:gd name="T1" fmla="*/ 159 h 199"/>
                <a:gd name="T2" fmla="*/ 204 w 204"/>
                <a:gd name="T3" fmla="*/ 52 h 199"/>
                <a:gd name="T4" fmla="*/ 152 w 204"/>
                <a:gd name="T5" fmla="*/ 0 h 199"/>
                <a:gd name="T6" fmla="*/ 33 w 204"/>
                <a:gd name="T7" fmla="*/ 119 h 199"/>
                <a:gd name="T8" fmla="*/ 8 w 204"/>
                <a:gd name="T9" fmla="*/ 94 h 199"/>
                <a:gd name="T10" fmla="*/ 0 w 204"/>
                <a:gd name="T11" fmla="*/ 102 h 199"/>
                <a:gd name="T12" fmla="*/ 96 w 204"/>
                <a:gd name="T13" fmla="*/ 199 h 199"/>
                <a:gd name="T14" fmla="*/ 164 w 204"/>
                <a:gd name="T15" fmla="*/ 199 h 199"/>
                <a:gd name="T16" fmla="*/ 204 w 204"/>
                <a:gd name="T17" fmla="*/ 15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" h="199">
                  <a:moveTo>
                    <a:pt x="204" y="159"/>
                  </a:moveTo>
                  <a:cubicBezTo>
                    <a:pt x="204" y="52"/>
                    <a:pt x="204" y="52"/>
                    <a:pt x="204" y="5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33" y="119"/>
                    <a:pt x="33" y="119"/>
                    <a:pt x="33" y="119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96" y="199"/>
                    <a:pt x="96" y="199"/>
                    <a:pt x="96" y="199"/>
                  </a:cubicBezTo>
                  <a:cubicBezTo>
                    <a:pt x="164" y="199"/>
                    <a:pt x="164" y="199"/>
                    <a:pt x="164" y="199"/>
                  </a:cubicBezTo>
                  <a:cubicBezTo>
                    <a:pt x="186" y="199"/>
                    <a:pt x="204" y="181"/>
                    <a:pt x="204" y="159"/>
                  </a:cubicBez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4756151"/>
              <a:ext cx="381000" cy="381000"/>
            </a:xfrm>
            <a:custGeom>
              <a:avLst/>
              <a:gdLst>
                <a:gd name="T0" fmla="*/ 208 w 240"/>
                <a:gd name="T1" fmla="*/ 6 h 240"/>
                <a:gd name="T2" fmla="*/ 156 w 240"/>
                <a:gd name="T3" fmla="*/ 58 h 240"/>
                <a:gd name="T4" fmla="*/ 17 w 240"/>
                <a:gd name="T5" fmla="*/ 15 h 240"/>
                <a:gd name="T6" fmla="*/ 0 w 240"/>
                <a:gd name="T7" fmla="*/ 31 h 240"/>
                <a:gd name="T8" fmla="*/ 107 w 240"/>
                <a:gd name="T9" fmla="*/ 106 h 240"/>
                <a:gd name="T10" fmla="*/ 57 w 240"/>
                <a:gd name="T11" fmla="*/ 156 h 240"/>
                <a:gd name="T12" fmla="*/ 15 w 240"/>
                <a:gd name="T13" fmla="*/ 147 h 240"/>
                <a:gd name="T14" fmla="*/ 0 w 240"/>
                <a:gd name="T15" fmla="*/ 161 h 240"/>
                <a:gd name="T16" fmla="*/ 47 w 240"/>
                <a:gd name="T17" fmla="*/ 193 h 240"/>
                <a:gd name="T18" fmla="*/ 77 w 240"/>
                <a:gd name="T19" fmla="*/ 240 h 240"/>
                <a:gd name="T20" fmla="*/ 93 w 240"/>
                <a:gd name="T21" fmla="*/ 224 h 240"/>
                <a:gd name="T22" fmla="*/ 83 w 240"/>
                <a:gd name="T23" fmla="*/ 183 h 240"/>
                <a:gd name="T24" fmla="*/ 234 w 240"/>
                <a:gd name="T25" fmla="*/ 31 h 240"/>
                <a:gd name="T26" fmla="*/ 240 w 240"/>
                <a:gd name="T27" fmla="*/ 0 h 240"/>
                <a:gd name="T28" fmla="*/ 208 w 240"/>
                <a:gd name="T29" fmla="*/ 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240">
                  <a:moveTo>
                    <a:pt x="208" y="6"/>
                  </a:moveTo>
                  <a:lnTo>
                    <a:pt x="156" y="58"/>
                  </a:lnTo>
                  <a:lnTo>
                    <a:pt x="17" y="15"/>
                  </a:lnTo>
                  <a:lnTo>
                    <a:pt x="0" y="31"/>
                  </a:lnTo>
                  <a:lnTo>
                    <a:pt x="107" y="106"/>
                  </a:lnTo>
                  <a:lnTo>
                    <a:pt x="57" y="156"/>
                  </a:lnTo>
                  <a:lnTo>
                    <a:pt x="15" y="147"/>
                  </a:lnTo>
                  <a:lnTo>
                    <a:pt x="0" y="161"/>
                  </a:lnTo>
                  <a:lnTo>
                    <a:pt x="47" y="193"/>
                  </a:lnTo>
                  <a:lnTo>
                    <a:pt x="77" y="240"/>
                  </a:lnTo>
                  <a:lnTo>
                    <a:pt x="93" y="224"/>
                  </a:lnTo>
                  <a:lnTo>
                    <a:pt x="83" y="183"/>
                  </a:lnTo>
                  <a:lnTo>
                    <a:pt x="234" y="31"/>
                  </a:lnTo>
                  <a:lnTo>
                    <a:pt x="240" y="0"/>
                  </a:lnTo>
                  <a:lnTo>
                    <a:pt x="208" y="6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9876" y="4887913"/>
              <a:ext cx="146050" cy="247650"/>
            </a:xfrm>
            <a:custGeom>
              <a:avLst/>
              <a:gdLst>
                <a:gd name="T0" fmla="*/ 50 w 92"/>
                <a:gd name="T1" fmla="*/ 0 h 156"/>
                <a:gd name="T2" fmla="*/ 0 w 92"/>
                <a:gd name="T3" fmla="*/ 50 h 156"/>
                <a:gd name="T4" fmla="*/ 76 w 92"/>
                <a:gd name="T5" fmla="*/ 156 h 156"/>
                <a:gd name="T6" fmla="*/ 92 w 92"/>
                <a:gd name="T7" fmla="*/ 140 h 156"/>
                <a:gd name="T8" fmla="*/ 50 w 92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6">
                  <a:moveTo>
                    <a:pt x="50" y="0"/>
                  </a:moveTo>
                  <a:lnTo>
                    <a:pt x="0" y="50"/>
                  </a:lnTo>
                  <a:lnTo>
                    <a:pt x="76" y="156"/>
                  </a:lnTo>
                  <a:lnTo>
                    <a:pt x="92" y="1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9" name="Group 78出自【趣你的PPT】(微信:qunideppt)：最优质的PPT资源库"/>
          <p:cNvGrpSpPr/>
          <p:nvPr/>
        </p:nvGrpSpPr>
        <p:grpSpPr>
          <a:xfrm>
            <a:off x="6273006" y="5124134"/>
            <a:ext cx="642938" cy="642938"/>
            <a:chOff x="5272088" y="4611688"/>
            <a:chExt cx="642938" cy="642938"/>
          </a:xfrm>
        </p:grpSpPr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2088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9101" y="4762501"/>
              <a:ext cx="415925" cy="492125"/>
            </a:xfrm>
            <a:custGeom>
              <a:avLst/>
              <a:gdLst>
                <a:gd name="T0" fmla="*/ 166 w 166"/>
                <a:gd name="T1" fmla="*/ 84 h 196"/>
                <a:gd name="T2" fmla="*/ 82 w 166"/>
                <a:gd name="T3" fmla="*/ 0 h 196"/>
                <a:gd name="T4" fmla="*/ 30 w 166"/>
                <a:gd name="T5" fmla="*/ 52 h 196"/>
                <a:gd name="T6" fmla="*/ 63 w 166"/>
                <a:gd name="T7" fmla="*/ 85 h 196"/>
                <a:gd name="T8" fmla="*/ 0 w 166"/>
                <a:gd name="T9" fmla="*/ 149 h 196"/>
                <a:gd name="T10" fmla="*/ 47 w 166"/>
                <a:gd name="T11" fmla="*/ 196 h 196"/>
                <a:gd name="T12" fmla="*/ 126 w 166"/>
                <a:gd name="T13" fmla="*/ 196 h 196"/>
                <a:gd name="T14" fmla="*/ 166 w 166"/>
                <a:gd name="T15" fmla="*/ 156 h 196"/>
                <a:gd name="T16" fmla="*/ 166 w 166"/>
                <a:gd name="T17" fmla="*/ 8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196">
                  <a:moveTo>
                    <a:pt x="166" y="84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47" y="196"/>
                    <a:pt x="47" y="196"/>
                    <a:pt x="47" y="196"/>
                  </a:cubicBezTo>
                  <a:cubicBezTo>
                    <a:pt x="126" y="196"/>
                    <a:pt x="126" y="196"/>
                    <a:pt x="126" y="196"/>
                  </a:cubicBezTo>
                  <a:cubicBezTo>
                    <a:pt x="148" y="196"/>
                    <a:pt x="166" y="178"/>
                    <a:pt x="166" y="156"/>
                  </a:cubicBezTo>
                  <a:lnTo>
                    <a:pt x="166" y="84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8463" y="4756151"/>
              <a:ext cx="236538" cy="180975"/>
            </a:xfrm>
            <a:custGeom>
              <a:avLst/>
              <a:gdLst>
                <a:gd name="T0" fmla="*/ 94 w 94"/>
                <a:gd name="T1" fmla="*/ 72 h 72"/>
                <a:gd name="T2" fmla="*/ 94 w 94"/>
                <a:gd name="T3" fmla="*/ 12 h 72"/>
                <a:gd name="T4" fmla="*/ 82 w 94"/>
                <a:gd name="T5" fmla="*/ 0 h 72"/>
                <a:gd name="T6" fmla="*/ 12 w 94"/>
                <a:gd name="T7" fmla="*/ 0 h 72"/>
                <a:gd name="T8" fmla="*/ 0 w 94"/>
                <a:gd name="T9" fmla="*/ 12 h 72"/>
                <a:gd name="T10" fmla="*/ 0 w 94"/>
                <a:gd name="T11" fmla="*/ 72 h 72"/>
                <a:gd name="T12" fmla="*/ 94 w 94"/>
                <a:gd name="T1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72">
                  <a:moveTo>
                    <a:pt x="94" y="7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5"/>
                    <a:pt x="88" y="0"/>
                    <a:pt x="8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72"/>
                    <a:pt x="0" y="72"/>
                    <a:pt x="0" y="72"/>
                  </a:cubicBezTo>
                  <a:lnTo>
                    <a:pt x="94" y="72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5438" y="4883151"/>
              <a:ext cx="190500" cy="254000"/>
            </a:xfrm>
            <a:custGeom>
              <a:avLst/>
              <a:gdLst>
                <a:gd name="T0" fmla="*/ 59 w 120"/>
                <a:gd name="T1" fmla="*/ 160 h 160"/>
                <a:gd name="T2" fmla="*/ 120 w 120"/>
                <a:gd name="T3" fmla="*/ 160 h 160"/>
                <a:gd name="T4" fmla="*/ 120 w 120"/>
                <a:gd name="T5" fmla="*/ 0 h 160"/>
                <a:gd name="T6" fmla="*/ 0 w 120"/>
                <a:gd name="T7" fmla="*/ 40 h 160"/>
                <a:gd name="T8" fmla="*/ 59 w 120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160">
                  <a:moveTo>
                    <a:pt x="59" y="160"/>
                  </a:moveTo>
                  <a:lnTo>
                    <a:pt x="120" y="160"/>
                  </a:lnTo>
                  <a:lnTo>
                    <a:pt x="120" y="0"/>
                  </a:lnTo>
                  <a:lnTo>
                    <a:pt x="0" y="40"/>
                  </a:lnTo>
                  <a:lnTo>
                    <a:pt x="59" y="16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95938" y="4883151"/>
              <a:ext cx="192088" cy="254000"/>
            </a:xfrm>
            <a:custGeom>
              <a:avLst/>
              <a:gdLst>
                <a:gd name="T0" fmla="*/ 0 w 121"/>
                <a:gd name="T1" fmla="*/ 0 h 160"/>
                <a:gd name="T2" fmla="*/ 0 w 121"/>
                <a:gd name="T3" fmla="*/ 160 h 160"/>
                <a:gd name="T4" fmla="*/ 62 w 121"/>
                <a:gd name="T5" fmla="*/ 160 h 160"/>
                <a:gd name="T6" fmla="*/ 121 w 121"/>
                <a:gd name="T7" fmla="*/ 40 h 160"/>
                <a:gd name="T8" fmla="*/ 0 w 121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60">
                  <a:moveTo>
                    <a:pt x="0" y="0"/>
                  </a:moveTo>
                  <a:lnTo>
                    <a:pt x="0" y="160"/>
                  </a:lnTo>
                  <a:lnTo>
                    <a:pt x="62" y="160"/>
                  </a:lnTo>
                  <a:lnTo>
                    <a:pt x="121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0" name="Group 79出自【趣你的PPT】(微信:qunideppt)：最优质的PPT资源库"/>
          <p:cNvGrpSpPr/>
          <p:nvPr/>
        </p:nvGrpSpPr>
        <p:grpSpPr>
          <a:xfrm>
            <a:off x="5272881" y="5124134"/>
            <a:ext cx="641350" cy="642938"/>
            <a:chOff x="4271963" y="4611688"/>
            <a:chExt cx="641350" cy="642938"/>
          </a:xfrm>
        </p:grpSpPr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4611688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2138" y="4868863"/>
              <a:ext cx="511175" cy="385763"/>
            </a:xfrm>
            <a:custGeom>
              <a:avLst/>
              <a:gdLst>
                <a:gd name="T0" fmla="*/ 91 w 204"/>
                <a:gd name="T1" fmla="*/ 31 h 154"/>
                <a:gd name="T2" fmla="*/ 61 w 204"/>
                <a:gd name="T3" fmla="*/ 0 h 154"/>
                <a:gd name="T4" fmla="*/ 0 w 204"/>
                <a:gd name="T5" fmla="*/ 61 h 154"/>
                <a:gd name="T6" fmla="*/ 93 w 204"/>
                <a:gd name="T7" fmla="*/ 154 h 154"/>
                <a:gd name="T8" fmla="*/ 164 w 204"/>
                <a:gd name="T9" fmla="*/ 154 h 154"/>
                <a:gd name="T10" fmla="*/ 204 w 204"/>
                <a:gd name="T11" fmla="*/ 114 h 154"/>
                <a:gd name="T12" fmla="*/ 204 w 204"/>
                <a:gd name="T13" fmla="*/ 83 h 154"/>
                <a:gd name="T14" fmla="*/ 122 w 204"/>
                <a:gd name="T15" fmla="*/ 0 h 154"/>
                <a:gd name="T16" fmla="*/ 91 w 204"/>
                <a:gd name="T17" fmla="*/ 3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" h="154">
                  <a:moveTo>
                    <a:pt x="91" y="31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86" y="154"/>
                    <a:pt x="204" y="136"/>
                    <a:pt x="204" y="114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122" y="0"/>
                    <a:pt x="122" y="0"/>
                    <a:pt x="122" y="0"/>
                  </a:cubicBezTo>
                  <a:lnTo>
                    <a:pt x="91" y="31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02138" y="4946651"/>
              <a:ext cx="74613" cy="74613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76751" y="4868863"/>
              <a:ext cx="77788" cy="77788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54538" y="4946651"/>
              <a:ext cx="76200" cy="74613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30738" y="4868863"/>
              <a:ext cx="77788" cy="77788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08526" y="4946651"/>
              <a:ext cx="74613" cy="74613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1" name="Group 80出自【趣你的PPT】(微信:qunideppt)：最优质的PPT资源库"/>
          <p:cNvGrpSpPr/>
          <p:nvPr/>
        </p:nvGrpSpPr>
        <p:grpSpPr>
          <a:xfrm>
            <a:off x="4267994" y="5124134"/>
            <a:ext cx="642938" cy="642938"/>
            <a:chOff x="3267076" y="4611688"/>
            <a:chExt cx="642938" cy="642938"/>
          </a:xfrm>
        </p:grpSpPr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60751" y="4805363"/>
              <a:ext cx="449263" cy="449263"/>
            </a:xfrm>
            <a:custGeom>
              <a:avLst/>
              <a:gdLst>
                <a:gd name="T0" fmla="*/ 0 w 179"/>
                <a:gd name="T1" fmla="*/ 107 h 179"/>
                <a:gd name="T2" fmla="*/ 72 w 179"/>
                <a:gd name="T3" fmla="*/ 179 h 179"/>
                <a:gd name="T4" fmla="*/ 139 w 179"/>
                <a:gd name="T5" fmla="*/ 179 h 179"/>
                <a:gd name="T6" fmla="*/ 179 w 179"/>
                <a:gd name="T7" fmla="*/ 139 h 179"/>
                <a:gd name="T8" fmla="*/ 179 w 179"/>
                <a:gd name="T9" fmla="*/ 72 h 179"/>
                <a:gd name="T10" fmla="*/ 107 w 179"/>
                <a:gd name="T11" fmla="*/ 0 h 179"/>
                <a:gd name="T12" fmla="*/ 0 w 179"/>
                <a:gd name="T13" fmla="*/ 107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79">
                  <a:moveTo>
                    <a:pt x="0" y="107"/>
                  </a:moveTo>
                  <a:cubicBezTo>
                    <a:pt x="72" y="179"/>
                    <a:pt x="72" y="179"/>
                    <a:pt x="72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61" y="179"/>
                    <a:pt x="179" y="161"/>
                    <a:pt x="179" y="139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07" y="0"/>
                    <a:pt x="107" y="0"/>
                    <a:pt x="107" y="0"/>
                  </a:cubicBezTo>
                  <a:lnTo>
                    <a:pt x="0" y="107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19476" y="4765676"/>
              <a:ext cx="336550" cy="3365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97251" y="4743451"/>
              <a:ext cx="382588" cy="381000"/>
            </a:xfrm>
            <a:custGeom>
              <a:avLst/>
              <a:gdLst>
                <a:gd name="T0" fmla="*/ 76 w 152"/>
                <a:gd name="T1" fmla="*/ 0 h 152"/>
                <a:gd name="T2" fmla="*/ 0 w 152"/>
                <a:gd name="T3" fmla="*/ 76 h 152"/>
                <a:gd name="T4" fmla="*/ 76 w 152"/>
                <a:gd name="T5" fmla="*/ 152 h 152"/>
                <a:gd name="T6" fmla="*/ 152 w 152"/>
                <a:gd name="T7" fmla="*/ 76 h 152"/>
                <a:gd name="T8" fmla="*/ 76 w 152"/>
                <a:gd name="T9" fmla="*/ 0 h 152"/>
                <a:gd name="T10" fmla="*/ 76 w 152"/>
                <a:gd name="T11" fmla="*/ 135 h 152"/>
                <a:gd name="T12" fmla="*/ 17 w 152"/>
                <a:gd name="T13" fmla="*/ 76 h 152"/>
                <a:gd name="T14" fmla="*/ 23 w 152"/>
                <a:gd name="T15" fmla="*/ 51 h 152"/>
                <a:gd name="T16" fmla="*/ 38 w 152"/>
                <a:gd name="T17" fmla="*/ 60 h 152"/>
                <a:gd name="T18" fmla="*/ 44 w 152"/>
                <a:gd name="T19" fmla="*/ 50 h 152"/>
                <a:gd name="T20" fmla="*/ 29 w 152"/>
                <a:gd name="T21" fmla="*/ 41 h 152"/>
                <a:gd name="T22" fmla="*/ 42 w 152"/>
                <a:gd name="T23" fmla="*/ 28 h 152"/>
                <a:gd name="T24" fmla="*/ 51 w 152"/>
                <a:gd name="T25" fmla="*/ 43 h 152"/>
                <a:gd name="T26" fmla="*/ 61 w 152"/>
                <a:gd name="T27" fmla="*/ 37 h 152"/>
                <a:gd name="T28" fmla="*/ 52 w 152"/>
                <a:gd name="T29" fmla="*/ 22 h 152"/>
                <a:gd name="T30" fmla="*/ 70 w 152"/>
                <a:gd name="T31" fmla="*/ 18 h 152"/>
                <a:gd name="T32" fmla="*/ 70 w 152"/>
                <a:gd name="T33" fmla="*/ 35 h 152"/>
                <a:gd name="T34" fmla="*/ 76 w 152"/>
                <a:gd name="T35" fmla="*/ 35 h 152"/>
                <a:gd name="T36" fmla="*/ 82 w 152"/>
                <a:gd name="T37" fmla="*/ 35 h 152"/>
                <a:gd name="T38" fmla="*/ 82 w 152"/>
                <a:gd name="T39" fmla="*/ 18 h 152"/>
                <a:gd name="T40" fmla="*/ 100 w 152"/>
                <a:gd name="T41" fmla="*/ 22 h 152"/>
                <a:gd name="T42" fmla="*/ 91 w 152"/>
                <a:gd name="T43" fmla="*/ 37 h 152"/>
                <a:gd name="T44" fmla="*/ 101 w 152"/>
                <a:gd name="T45" fmla="*/ 43 h 152"/>
                <a:gd name="T46" fmla="*/ 110 w 152"/>
                <a:gd name="T47" fmla="*/ 28 h 152"/>
                <a:gd name="T48" fmla="*/ 123 w 152"/>
                <a:gd name="T49" fmla="*/ 41 h 152"/>
                <a:gd name="T50" fmla="*/ 108 w 152"/>
                <a:gd name="T51" fmla="*/ 50 h 152"/>
                <a:gd name="T52" fmla="*/ 114 w 152"/>
                <a:gd name="T53" fmla="*/ 60 h 152"/>
                <a:gd name="T54" fmla="*/ 129 w 152"/>
                <a:gd name="T55" fmla="*/ 51 h 152"/>
                <a:gd name="T56" fmla="*/ 135 w 152"/>
                <a:gd name="T57" fmla="*/ 76 h 152"/>
                <a:gd name="T58" fmla="*/ 76 w 152"/>
                <a:gd name="T59" fmla="*/ 13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2" h="152"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118" y="152"/>
                    <a:pt x="152" y="118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76" y="135"/>
                  </a:moveTo>
                  <a:cubicBezTo>
                    <a:pt x="44" y="135"/>
                    <a:pt x="17" y="108"/>
                    <a:pt x="17" y="76"/>
                  </a:cubicBezTo>
                  <a:cubicBezTo>
                    <a:pt x="17" y="67"/>
                    <a:pt x="19" y="59"/>
                    <a:pt x="23" y="51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56"/>
                    <a:pt x="41" y="53"/>
                    <a:pt x="44" y="50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3" y="36"/>
                    <a:pt x="37" y="32"/>
                    <a:pt x="42" y="28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4" y="41"/>
                    <a:pt x="57" y="39"/>
                    <a:pt x="61" y="37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8" y="20"/>
                    <a:pt x="64" y="18"/>
                    <a:pt x="70" y="18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5"/>
                    <a:pt x="74" y="35"/>
                    <a:pt x="76" y="35"/>
                  </a:cubicBezTo>
                  <a:cubicBezTo>
                    <a:pt x="78" y="35"/>
                    <a:pt x="80" y="35"/>
                    <a:pt x="82" y="35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8" y="18"/>
                    <a:pt x="94" y="20"/>
                    <a:pt x="100" y="22"/>
                  </a:cubicBezTo>
                  <a:cubicBezTo>
                    <a:pt x="91" y="37"/>
                    <a:pt x="91" y="37"/>
                    <a:pt x="91" y="37"/>
                  </a:cubicBezTo>
                  <a:cubicBezTo>
                    <a:pt x="95" y="39"/>
                    <a:pt x="98" y="41"/>
                    <a:pt x="101" y="43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5" y="32"/>
                    <a:pt x="120" y="36"/>
                    <a:pt x="123" y="41"/>
                  </a:cubicBezTo>
                  <a:cubicBezTo>
                    <a:pt x="108" y="50"/>
                    <a:pt x="108" y="50"/>
                    <a:pt x="108" y="50"/>
                  </a:cubicBezTo>
                  <a:cubicBezTo>
                    <a:pt x="111" y="53"/>
                    <a:pt x="113" y="56"/>
                    <a:pt x="114" y="60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33" y="59"/>
                    <a:pt x="135" y="67"/>
                    <a:pt x="135" y="76"/>
                  </a:cubicBezTo>
                  <a:cubicBezTo>
                    <a:pt x="135" y="108"/>
                    <a:pt x="109" y="135"/>
                    <a:pt x="76" y="135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7588" y="4868863"/>
              <a:ext cx="60325" cy="138113"/>
            </a:xfrm>
            <a:custGeom>
              <a:avLst/>
              <a:gdLst>
                <a:gd name="T0" fmla="*/ 23 w 24"/>
                <a:gd name="T1" fmla="*/ 39 h 55"/>
                <a:gd name="T2" fmla="*/ 12 w 24"/>
                <a:gd name="T3" fmla="*/ 0 h 55"/>
                <a:gd name="T4" fmla="*/ 1 w 24"/>
                <a:gd name="T5" fmla="*/ 39 h 55"/>
                <a:gd name="T6" fmla="*/ 0 w 24"/>
                <a:gd name="T7" fmla="*/ 43 h 55"/>
                <a:gd name="T8" fmla="*/ 12 w 24"/>
                <a:gd name="T9" fmla="*/ 55 h 55"/>
                <a:gd name="T10" fmla="*/ 24 w 24"/>
                <a:gd name="T11" fmla="*/ 43 h 55"/>
                <a:gd name="T12" fmla="*/ 23 w 24"/>
                <a:gd name="T13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55">
                  <a:moveTo>
                    <a:pt x="23" y="39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1" y="40"/>
                    <a:pt x="0" y="42"/>
                    <a:pt x="0" y="43"/>
                  </a:cubicBezTo>
                  <a:cubicBezTo>
                    <a:pt x="0" y="50"/>
                    <a:pt x="6" y="55"/>
                    <a:pt x="12" y="55"/>
                  </a:cubicBezTo>
                  <a:cubicBezTo>
                    <a:pt x="19" y="55"/>
                    <a:pt x="24" y="50"/>
                    <a:pt x="24" y="43"/>
                  </a:cubicBezTo>
                  <a:cubicBezTo>
                    <a:pt x="24" y="42"/>
                    <a:pt x="24" y="40"/>
                    <a:pt x="23" y="39"/>
                  </a:cubicBez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2" name="Group 81出自【趣你的PPT】(微信:qunideppt)：最优质的PPT资源库"/>
          <p:cNvGrpSpPr/>
          <p:nvPr/>
        </p:nvGrpSpPr>
        <p:grpSpPr>
          <a:xfrm>
            <a:off x="3264694" y="5124134"/>
            <a:ext cx="641350" cy="642938"/>
            <a:chOff x="2263776" y="4611688"/>
            <a:chExt cx="641350" cy="642938"/>
          </a:xfrm>
        </p:grpSpPr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4611688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1263" y="4749801"/>
              <a:ext cx="423863" cy="504825"/>
            </a:xfrm>
            <a:custGeom>
              <a:avLst/>
              <a:gdLst>
                <a:gd name="T0" fmla="*/ 169 w 169"/>
                <a:gd name="T1" fmla="*/ 161 h 201"/>
                <a:gd name="T2" fmla="*/ 169 w 169"/>
                <a:gd name="T3" fmla="*/ 116 h 201"/>
                <a:gd name="T4" fmla="*/ 57 w 169"/>
                <a:gd name="T5" fmla="*/ 4 h 201"/>
                <a:gd name="T6" fmla="*/ 54 w 169"/>
                <a:gd name="T7" fmla="*/ 12 h 201"/>
                <a:gd name="T8" fmla="*/ 42 w 169"/>
                <a:gd name="T9" fmla="*/ 0 h 201"/>
                <a:gd name="T10" fmla="*/ 23 w 169"/>
                <a:gd name="T11" fmla="*/ 19 h 201"/>
                <a:gd name="T12" fmla="*/ 42 w 169"/>
                <a:gd name="T13" fmla="*/ 38 h 201"/>
                <a:gd name="T14" fmla="*/ 36 w 169"/>
                <a:gd name="T15" fmla="*/ 52 h 201"/>
                <a:gd name="T16" fmla="*/ 43 w 169"/>
                <a:gd name="T17" fmla="*/ 70 h 201"/>
                <a:gd name="T18" fmla="*/ 44 w 169"/>
                <a:gd name="T19" fmla="*/ 86 h 201"/>
                <a:gd name="T20" fmla="*/ 22 w 169"/>
                <a:gd name="T21" fmla="*/ 65 h 201"/>
                <a:gd name="T22" fmla="*/ 7 w 169"/>
                <a:gd name="T23" fmla="*/ 80 h 201"/>
                <a:gd name="T24" fmla="*/ 44 w 169"/>
                <a:gd name="T25" fmla="*/ 117 h 201"/>
                <a:gd name="T26" fmla="*/ 34 w 169"/>
                <a:gd name="T27" fmla="*/ 115 h 201"/>
                <a:gd name="T28" fmla="*/ 17 w 169"/>
                <a:gd name="T29" fmla="*/ 97 h 201"/>
                <a:gd name="T30" fmla="*/ 2 w 169"/>
                <a:gd name="T31" fmla="*/ 113 h 201"/>
                <a:gd name="T32" fmla="*/ 6 w 169"/>
                <a:gd name="T33" fmla="*/ 117 h 201"/>
                <a:gd name="T34" fmla="*/ 0 w 169"/>
                <a:gd name="T35" fmla="*/ 132 h 201"/>
                <a:gd name="T36" fmla="*/ 69 w 169"/>
                <a:gd name="T37" fmla="*/ 201 h 201"/>
                <a:gd name="T38" fmla="*/ 129 w 169"/>
                <a:gd name="T39" fmla="*/ 201 h 201"/>
                <a:gd name="T40" fmla="*/ 169 w 169"/>
                <a:gd name="T41" fmla="*/ 16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9" h="201">
                  <a:moveTo>
                    <a:pt x="169" y="161"/>
                  </a:moveTo>
                  <a:cubicBezTo>
                    <a:pt x="169" y="116"/>
                    <a:pt x="169" y="116"/>
                    <a:pt x="169" y="116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86"/>
                    <a:pt x="44" y="86"/>
                    <a:pt x="44" y="86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34" y="115"/>
                    <a:pt x="34" y="115"/>
                    <a:pt x="34" y="115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69" y="201"/>
                    <a:pt x="69" y="201"/>
                    <a:pt x="69" y="201"/>
                  </a:cubicBezTo>
                  <a:cubicBezTo>
                    <a:pt x="129" y="201"/>
                    <a:pt x="129" y="201"/>
                    <a:pt x="129" y="201"/>
                  </a:cubicBezTo>
                  <a:cubicBezTo>
                    <a:pt x="151" y="201"/>
                    <a:pt x="169" y="183"/>
                    <a:pt x="169" y="161"/>
                  </a:cubicBez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98726" y="4908551"/>
              <a:ext cx="171450" cy="4286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36813" y="4743451"/>
              <a:ext cx="295275" cy="381000"/>
            </a:xfrm>
            <a:custGeom>
              <a:avLst/>
              <a:gdLst>
                <a:gd name="T0" fmla="*/ 118 w 118"/>
                <a:gd name="T1" fmla="*/ 100 h 152"/>
                <a:gd name="T2" fmla="*/ 83 w 118"/>
                <a:gd name="T3" fmla="*/ 100 h 152"/>
                <a:gd name="T4" fmla="*/ 93 w 118"/>
                <a:gd name="T5" fmla="*/ 117 h 152"/>
                <a:gd name="T6" fmla="*/ 93 w 118"/>
                <a:gd name="T7" fmla="*/ 117 h 152"/>
                <a:gd name="T8" fmla="*/ 89 w 118"/>
                <a:gd name="T9" fmla="*/ 122 h 152"/>
                <a:gd name="T10" fmla="*/ 68 w 118"/>
                <a:gd name="T11" fmla="*/ 134 h 152"/>
                <a:gd name="T12" fmla="*/ 68 w 118"/>
                <a:gd name="T13" fmla="*/ 83 h 152"/>
                <a:gd name="T14" fmla="*/ 68 w 118"/>
                <a:gd name="T15" fmla="*/ 66 h 152"/>
                <a:gd name="T16" fmla="*/ 68 w 118"/>
                <a:gd name="T17" fmla="*/ 45 h 152"/>
                <a:gd name="T18" fmla="*/ 82 w 118"/>
                <a:gd name="T19" fmla="*/ 23 h 152"/>
                <a:gd name="T20" fmla="*/ 59 w 118"/>
                <a:gd name="T21" fmla="*/ 0 h 152"/>
                <a:gd name="T22" fmla="*/ 36 w 118"/>
                <a:gd name="T23" fmla="*/ 23 h 152"/>
                <a:gd name="T24" fmla="*/ 50 w 118"/>
                <a:gd name="T25" fmla="*/ 45 h 152"/>
                <a:gd name="T26" fmla="*/ 50 w 118"/>
                <a:gd name="T27" fmla="*/ 66 h 152"/>
                <a:gd name="T28" fmla="*/ 50 w 118"/>
                <a:gd name="T29" fmla="*/ 83 h 152"/>
                <a:gd name="T30" fmla="*/ 50 w 118"/>
                <a:gd name="T31" fmla="*/ 134 h 152"/>
                <a:gd name="T32" fmla="*/ 29 w 118"/>
                <a:gd name="T33" fmla="*/ 122 h 152"/>
                <a:gd name="T34" fmla="*/ 25 w 118"/>
                <a:gd name="T35" fmla="*/ 117 h 152"/>
                <a:gd name="T36" fmla="*/ 25 w 118"/>
                <a:gd name="T37" fmla="*/ 117 h 152"/>
                <a:gd name="T38" fmla="*/ 35 w 118"/>
                <a:gd name="T39" fmla="*/ 100 h 152"/>
                <a:gd name="T40" fmla="*/ 0 w 118"/>
                <a:gd name="T41" fmla="*/ 100 h 152"/>
                <a:gd name="T42" fmla="*/ 50 w 118"/>
                <a:gd name="T43" fmla="*/ 151 h 152"/>
                <a:gd name="T44" fmla="*/ 50 w 118"/>
                <a:gd name="T45" fmla="*/ 151 h 152"/>
                <a:gd name="T46" fmla="*/ 51 w 118"/>
                <a:gd name="T47" fmla="*/ 151 h 152"/>
                <a:gd name="T48" fmla="*/ 59 w 118"/>
                <a:gd name="T49" fmla="*/ 152 h 152"/>
                <a:gd name="T50" fmla="*/ 67 w 118"/>
                <a:gd name="T51" fmla="*/ 151 h 152"/>
                <a:gd name="T52" fmla="*/ 68 w 118"/>
                <a:gd name="T53" fmla="*/ 151 h 152"/>
                <a:gd name="T54" fmla="*/ 68 w 118"/>
                <a:gd name="T55" fmla="*/ 151 h 152"/>
                <a:gd name="T56" fmla="*/ 118 w 118"/>
                <a:gd name="T57" fmla="*/ 100 h 152"/>
                <a:gd name="T58" fmla="*/ 47 w 118"/>
                <a:gd name="T59" fmla="*/ 23 h 152"/>
                <a:gd name="T60" fmla="*/ 59 w 118"/>
                <a:gd name="T61" fmla="*/ 12 h 152"/>
                <a:gd name="T62" fmla="*/ 71 w 118"/>
                <a:gd name="T63" fmla="*/ 23 h 152"/>
                <a:gd name="T64" fmla="*/ 59 w 118"/>
                <a:gd name="T65" fmla="*/ 35 h 152"/>
                <a:gd name="T66" fmla="*/ 47 w 118"/>
                <a:gd name="T67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8" h="152">
                  <a:moveTo>
                    <a:pt x="118" y="100"/>
                  </a:moveTo>
                  <a:cubicBezTo>
                    <a:pt x="83" y="100"/>
                    <a:pt x="83" y="100"/>
                    <a:pt x="83" y="100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9"/>
                    <a:pt x="90" y="121"/>
                    <a:pt x="89" y="122"/>
                  </a:cubicBezTo>
                  <a:cubicBezTo>
                    <a:pt x="83" y="128"/>
                    <a:pt x="76" y="132"/>
                    <a:pt x="68" y="134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76" y="42"/>
                    <a:pt x="82" y="33"/>
                    <a:pt x="82" y="23"/>
                  </a:cubicBezTo>
                  <a:cubicBezTo>
                    <a:pt x="82" y="11"/>
                    <a:pt x="72" y="0"/>
                    <a:pt x="59" y="0"/>
                  </a:cubicBezTo>
                  <a:cubicBezTo>
                    <a:pt x="46" y="0"/>
                    <a:pt x="36" y="11"/>
                    <a:pt x="36" y="23"/>
                  </a:cubicBezTo>
                  <a:cubicBezTo>
                    <a:pt x="36" y="33"/>
                    <a:pt x="42" y="42"/>
                    <a:pt x="50" y="4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42" y="132"/>
                    <a:pt x="35" y="128"/>
                    <a:pt x="29" y="122"/>
                  </a:cubicBezTo>
                  <a:cubicBezTo>
                    <a:pt x="28" y="121"/>
                    <a:pt x="26" y="119"/>
                    <a:pt x="25" y="117"/>
                  </a:cubicBezTo>
                  <a:cubicBezTo>
                    <a:pt x="25" y="117"/>
                    <a:pt x="25" y="117"/>
                    <a:pt x="25" y="117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4" y="127"/>
                    <a:pt x="24" y="147"/>
                    <a:pt x="50" y="151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4" y="152"/>
                    <a:pt x="56" y="152"/>
                    <a:pt x="59" y="152"/>
                  </a:cubicBezTo>
                  <a:cubicBezTo>
                    <a:pt x="62" y="152"/>
                    <a:pt x="64" y="152"/>
                    <a:pt x="67" y="151"/>
                  </a:cubicBezTo>
                  <a:cubicBezTo>
                    <a:pt x="68" y="151"/>
                    <a:pt x="68" y="151"/>
                    <a:pt x="68" y="151"/>
                  </a:cubicBezTo>
                  <a:cubicBezTo>
                    <a:pt x="68" y="151"/>
                    <a:pt x="68" y="151"/>
                    <a:pt x="68" y="151"/>
                  </a:cubicBezTo>
                  <a:cubicBezTo>
                    <a:pt x="94" y="147"/>
                    <a:pt x="114" y="127"/>
                    <a:pt x="118" y="100"/>
                  </a:cubicBezTo>
                  <a:close/>
                  <a:moveTo>
                    <a:pt x="47" y="23"/>
                  </a:moveTo>
                  <a:cubicBezTo>
                    <a:pt x="47" y="17"/>
                    <a:pt x="53" y="12"/>
                    <a:pt x="59" y="12"/>
                  </a:cubicBezTo>
                  <a:cubicBezTo>
                    <a:pt x="65" y="12"/>
                    <a:pt x="71" y="17"/>
                    <a:pt x="71" y="23"/>
                  </a:cubicBezTo>
                  <a:cubicBezTo>
                    <a:pt x="71" y="30"/>
                    <a:pt x="65" y="35"/>
                    <a:pt x="59" y="35"/>
                  </a:cubicBezTo>
                  <a:cubicBezTo>
                    <a:pt x="53" y="35"/>
                    <a:pt x="47" y="30"/>
                    <a:pt x="47" y="23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3" name="Group 82出自【趣你的PPT】(微信:qunideppt)：最优质的PPT资源库"/>
          <p:cNvGrpSpPr/>
          <p:nvPr/>
        </p:nvGrpSpPr>
        <p:grpSpPr>
          <a:xfrm>
            <a:off x="2259806" y="5124134"/>
            <a:ext cx="642938" cy="642938"/>
            <a:chOff x="1258888" y="4611688"/>
            <a:chExt cx="642938" cy="642938"/>
          </a:xfrm>
        </p:grpSpPr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46116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6526" y="4743451"/>
              <a:ext cx="495300" cy="511175"/>
            </a:xfrm>
            <a:custGeom>
              <a:avLst/>
              <a:gdLst>
                <a:gd name="T0" fmla="*/ 119 w 197"/>
                <a:gd name="T1" fmla="*/ 45 h 204"/>
                <a:gd name="T2" fmla="*/ 74 w 197"/>
                <a:gd name="T3" fmla="*/ 0 h 204"/>
                <a:gd name="T4" fmla="*/ 61 w 197"/>
                <a:gd name="T5" fmla="*/ 14 h 204"/>
                <a:gd name="T6" fmla="*/ 71 w 197"/>
                <a:gd name="T7" fmla="*/ 24 h 204"/>
                <a:gd name="T8" fmla="*/ 38 w 197"/>
                <a:gd name="T9" fmla="*/ 43 h 204"/>
                <a:gd name="T10" fmla="*/ 29 w 197"/>
                <a:gd name="T11" fmla="*/ 58 h 204"/>
                <a:gd name="T12" fmla="*/ 7 w 197"/>
                <a:gd name="T13" fmla="*/ 36 h 204"/>
                <a:gd name="T14" fmla="*/ 0 w 197"/>
                <a:gd name="T15" fmla="*/ 43 h 204"/>
                <a:gd name="T16" fmla="*/ 23 w 197"/>
                <a:gd name="T17" fmla="*/ 66 h 204"/>
                <a:gd name="T18" fmla="*/ 15 w 197"/>
                <a:gd name="T19" fmla="*/ 80 h 204"/>
                <a:gd name="T20" fmla="*/ 30 w 197"/>
                <a:gd name="T21" fmla="*/ 95 h 204"/>
                <a:gd name="T22" fmla="*/ 6 w 197"/>
                <a:gd name="T23" fmla="*/ 119 h 204"/>
                <a:gd name="T24" fmla="*/ 91 w 197"/>
                <a:gd name="T25" fmla="*/ 204 h 204"/>
                <a:gd name="T26" fmla="*/ 157 w 197"/>
                <a:gd name="T27" fmla="*/ 204 h 204"/>
                <a:gd name="T28" fmla="*/ 197 w 197"/>
                <a:gd name="T29" fmla="*/ 164 h 204"/>
                <a:gd name="T30" fmla="*/ 197 w 197"/>
                <a:gd name="T31" fmla="*/ 98 h 204"/>
                <a:gd name="T32" fmla="*/ 132 w 197"/>
                <a:gd name="T33" fmla="*/ 33 h 204"/>
                <a:gd name="T34" fmla="*/ 119 w 197"/>
                <a:gd name="T35" fmla="*/ 4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7" h="204">
                  <a:moveTo>
                    <a:pt x="119" y="45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91" y="204"/>
                    <a:pt x="91" y="204"/>
                    <a:pt x="91" y="204"/>
                  </a:cubicBezTo>
                  <a:cubicBezTo>
                    <a:pt x="157" y="204"/>
                    <a:pt x="157" y="204"/>
                    <a:pt x="157" y="204"/>
                  </a:cubicBezTo>
                  <a:cubicBezTo>
                    <a:pt x="179" y="204"/>
                    <a:pt x="197" y="186"/>
                    <a:pt x="197" y="164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32" y="33"/>
                    <a:pt x="132" y="33"/>
                    <a:pt x="132" y="33"/>
                  </a:cubicBezTo>
                  <a:lnTo>
                    <a:pt x="119" y="45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6526" y="4743451"/>
              <a:ext cx="347663" cy="381000"/>
            </a:xfrm>
            <a:custGeom>
              <a:avLst/>
              <a:gdLst>
                <a:gd name="T0" fmla="*/ 219 w 219"/>
                <a:gd name="T1" fmla="*/ 68 h 240"/>
                <a:gd name="T2" fmla="*/ 209 w 219"/>
                <a:gd name="T3" fmla="*/ 52 h 240"/>
                <a:gd name="T4" fmla="*/ 119 w 219"/>
                <a:gd name="T5" fmla="*/ 104 h 240"/>
                <a:gd name="T6" fmla="*/ 119 w 219"/>
                <a:gd name="T7" fmla="*/ 0 h 240"/>
                <a:gd name="T8" fmla="*/ 100 w 219"/>
                <a:gd name="T9" fmla="*/ 0 h 240"/>
                <a:gd name="T10" fmla="*/ 100 w 219"/>
                <a:gd name="T11" fmla="*/ 104 h 240"/>
                <a:gd name="T12" fmla="*/ 10 w 219"/>
                <a:gd name="T13" fmla="*/ 52 h 240"/>
                <a:gd name="T14" fmla="*/ 0 w 219"/>
                <a:gd name="T15" fmla="*/ 68 h 240"/>
                <a:gd name="T16" fmla="*/ 91 w 219"/>
                <a:gd name="T17" fmla="*/ 120 h 240"/>
                <a:gd name="T18" fmla="*/ 0 w 219"/>
                <a:gd name="T19" fmla="*/ 172 h 240"/>
                <a:gd name="T20" fmla="*/ 10 w 219"/>
                <a:gd name="T21" fmla="*/ 188 h 240"/>
                <a:gd name="T22" fmla="*/ 100 w 219"/>
                <a:gd name="T23" fmla="*/ 136 h 240"/>
                <a:gd name="T24" fmla="*/ 100 w 219"/>
                <a:gd name="T25" fmla="*/ 240 h 240"/>
                <a:gd name="T26" fmla="*/ 119 w 219"/>
                <a:gd name="T27" fmla="*/ 240 h 240"/>
                <a:gd name="T28" fmla="*/ 119 w 219"/>
                <a:gd name="T29" fmla="*/ 136 h 240"/>
                <a:gd name="T30" fmla="*/ 209 w 219"/>
                <a:gd name="T31" fmla="*/ 188 h 240"/>
                <a:gd name="T32" fmla="*/ 219 w 219"/>
                <a:gd name="T33" fmla="*/ 172 h 240"/>
                <a:gd name="T34" fmla="*/ 128 w 219"/>
                <a:gd name="T35" fmla="*/ 120 h 240"/>
                <a:gd name="T36" fmla="*/ 219 w 219"/>
                <a:gd name="T37" fmla="*/ 6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" h="240">
                  <a:moveTo>
                    <a:pt x="219" y="68"/>
                  </a:moveTo>
                  <a:lnTo>
                    <a:pt x="209" y="52"/>
                  </a:lnTo>
                  <a:lnTo>
                    <a:pt x="119" y="104"/>
                  </a:lnTo>
                  <a:lnTo>
                    <a:pt x="119" y="0"/>
                  </a:lnTo>
                  <a:lnTo>
                    <a:pt x="100" y="0"/>
                  </a:lnTo>
                  <a:lnTo>
                    <a:pt x="100" y="104"/>
                  </a:lnTo>
                  <a:lnTo>
                    <a:pt x="10" y="52"/>
                  </a:lnTo>
                  <a:lnTo>
                    <a:pt x="0" y="68"/>
                  </a:lnTo>
                  <a:lnTo>
                    <a:pt x="91" y="120"/>
                  </a:lnTo>
                  <a:lnTo>
                    <a:pt x="0" y="172"/>
                  </a:lnTo>
                  <a:lnTo>
                    <a:pt x="10" y="188"/>
                  </a:lnTo>
                  <a:lnTo>
                    <a:pt x="100" y="136"/>
                  </a:lnTo>
                  <a:lnTo>
                    <a:pt x="100" y="240"/>
                  </a:lnTo>
                  <a:lnTo>
                    <a:pt x="119" y="240"/>
                  </a:lnTo>
                  <a:lnTo>
                    <a:pt x="119" y="136"/>
                  </a:lnTo>
                  <a:lnTo>
                    <a:pt x="209" y="188"/>
                  </a:lnTo>
                  <a:lnTo>
                    <a:pt x="219" y="172"/>
                  </a:lnTo>
                  <a:lnTo>
                    <a:pt x="128" y="120"/>
                  </a:lnTo>
                  <a:lnTo>
                    <a:pt x="219" y="68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35101" y="4787901"/>
              <a:ext cx="290513" cy="292100"/>
            </a:xfrm>
            <a:custGeom>
              <a:avLst/>
              <a:gdLst>
                <a:gd name="T0" fmla="*/ 58 w 116"/>
                <a:gd name="T1" fmla="*/ 0 h 116"/>
                <a:gd name="T2" fmla="*/ 0 w 116"/>
                <a:gd name="T3" fmla="*/ 58 h 116"/>
                <a:gd name="T4" fmla="*/ 58 w 116"/>
                <a:gd name="T5" fmla="*/ 116 h 116"/>
                <a:gd name="T6" fmla="*/ 116 w 116"/>
                <a:gd name="T7" fmla="*/ 58 h 116"/>
                <a:gd name="T8" fmla="*/ 58 w 116"/>
                <a:gd name="T9" fmla="*/ 0 h 116"/>
                <a:gd name="T10" fmla="*/ 58 w 116"/>
                <a:gd name="T11" fmla="*/ 99 h 116"/>
                <a:gd name="T12" fmla="*/ 17 w 116"/>
                <a:gd name="T13" fmla="*/ 58 h 116"/>
                <a:gd name="T14" fmla="*/ 58 w 116"/>
                <a:gd name="T15" fmla="*/ 17 h 116"/>
                <a:gd name="T16" fmla="*/ 99 w 116"/>
                <a:gd name="T17" fmla="*/ 58 h 116"/>
                <a:gd name="T18" fmla="*/ 58 w 116"/>
                <a:gd name="T19" fmla="*/ 9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16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lose/>
                  <a:moveTo>
                    <a:pt x="58" y="99"/>
                  </a:moveTo>
                  <a:cubicBezTo>
                    <a:pt x="36" y="99"/>
                    <a:pt x="17" y="80"/>
                    <a:pt x="17" y="58"/>
                  </a:cubicBezTo>
                  <a:cubicBezTo>
                    <a:pt x="17" y="36"/>
                    <a:pt x="36" y="17"/>
                    <a:pt x="58" y="17"/>
                  </a:cubicBezTo>
                  <a:cubicBezTo>
                    <a:pt x="80" y="17"/>
                    <a:pt x="99" y="36"/>
                    <a:pt x="99" y="58"/>
                  </a:cubicBezTo>
                  <a:cubicBezTo>
                    <a:pt x="99" y="80"/>
                    <a:pt x="80" y="99"/>
                    <a:pt x="58" y="99"/>
                  </a:cubicBez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8288" y="4891088"/>
              <a:ext cx="84138" cy="85725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4" name="Group 83出自【趣你的PPT】(微信:qunideppt)：最优质的PPT资源库"/>
          <p:cNvGrpSpPr/>
          <p:nvPr/>
        </p:nvGrpSpPr>
        <p:grpSpPr>
          <a:xfrm>
            <a:off x="1256506" y="5124134"/>
            <a:ext cx="641351" cy="642938"/>
            <a:chOff x="255588" y="4611688"/>
            <a:chExt cx="641351" cy="642938"/>
          </a:xfrm>
        </p:grpSpPr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4611688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01" y="4760913"/>
              <a:ext cx="503238" cy="493713"/>
            </a:xfrm>
            <a:custGeom>
              <a:avLst/>
              <a:gdLst>
                <a:gd name="T0" fmla="*/ 112 w 201"/>
                <a:gd name="T1" fmla="*/ 36 h 197"/>
                <a:gd name="T2" fmla="*/ 76 w 201"/>
                <a:gd name="T3" fmla="*/ 0 h 197"/>
                <a:gd name="T4" fmla="*/ 0 w 201"/>
                <a:gd name="T5" fmla="*/ 76 h 197"/>
                <a:gd name="T6" fmla="*/ 36 w 201"/>
                <a:gd name="T7" fmla="*/ 111 h 197"/>
                <a:gd name="T8" fmla="*/ 22 w 201"/>
                <a:gd name="T9" fmla="*/ 125 h 197"/>
                <a:gd name="T10" fmla="*/ 94 w 201"/>
                <a:gd name="T11" fmla="*/ 197 h 197"/>
                <a:gd name="T12" fmla="*/ 161 w 201"/>
                <a:gd name="T13" fmla="*/ 197 h 197"/>
                <a:gd name="T14" fmla="*/ 201 w 201"/>
                <a:gd name="T15" fmla="*/ 158 h 197"/>
                <a:gd name="T16" fmla="*/ 201 w 201"/>
                <a:gd name="T17" fmla="*/ 90 h 197"/>
                <a:gd name="T18" fmla="*/ 129 w 201"/>
                <a:gd name="T19" fmla="*/ 18 h 197"/>
                <a:gd name="T20" fmla="*/ 112 w 201"/>
                <a:gd name="T21" fmla="*/ 3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197">
                  <a:moveTo>
                    <a:pt x="112" y="36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22" y="125"/>
                    <a:pt x="22" y="125"/>
                    <a:pt x="22" y="125"/>
                  </a:cubicBezTo>
                  <a:cubicBezTo>
                    <a:pt x="94" y="197"/>
                    <a:pt x="94" y="197"/>
                    <a:pt x="94" y="197"/>
                  </a:cubicBezTo>
                  <a:cubicBezTo>
                    <a:pt x="161" y="197"/>
                    <a:pt x="161" y="197"/>
                    <a:pt x="161" y="197"/>
                  </a:cubicBezTo>
                  <a:cubicBezTo>
                    <a:pt x="183" y="197"/>
                    <a:pt x="200" y="180"/>
                    <a:pt x="201" y="158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129" y="18"/>
                    <a:pt x="129" y="18"/>
                    <a:pt x="129" y="18"/>
                  </a:cubicBezTo>
                  <a:lnTo>
                    <a:pt x="112" y="36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5763" y="4743451"/>
              <a:ext cx="381000" cy="381000"/>
            </a:xfrm>
            <a:custGeom>
              <a:avLst/>
              <a:gdLst>
                <a:gd name="T0" fmla="*/ 76 w 152"/>
                <a:gd name="T1" fmla="*/ 0 h 152"/>
                <a:gd name="T2" fmla="*/ 0 w 152"/>
                <a:gd name="T3" fmla="*/ 76 h 152"/>
                <a:gd name="T4" fmla="*/ 76 w 152"/>
                <a:gd name="T5" fmla="*/ 152 h 152"/>
                <a:gd name="T6" fmla="*/ 152 w 152"/>
                <a:gd name="T7" fmla="*/ 76 h 152"/>
                <a:gd name="T8" fmla="*/ 76 w 152"/>
                <a:gd name="T9" fmla="*/ 0 h 152"/>
                <a:gd name="T10" fmla="*/ 76 w 152"/>
                <a:gd name="T11" fmla="*/ 111 h 152"/>
                <a:gd name="T12" fmla="*/ 41 w 152"/>
                <a:gd name="T13" fmla="*/ 76 h 152"/>
                <a:gd name="T14" fmla="*/ 76 w 152"/>
                <a:gd name="T15" fmla="*/ 41 h 152"/>
                <a:gd name="T16" fmla="*/ 111 w 152"/>
                <a:gd name="T17" fmla="*/ 76 h 152"/>
                <a:gd name="T18" fmla="*/ 76 w 152"/>
                <a:gd name="T19" fmla="*/ 11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52"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118" y="152"/>
                    <a:pt x="152" y="118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76" y="111"/>
                  </a:moveTo>
                  <a:cubicBezTo>
                    <a:pt x="57" y="111"/>
                    <a:pt x="41" y="95"/>
                    <a:pt x="41" y="76"/>
                  </a:cubicBezTo>
                  <a:cubicBezTo>
                    <a:pt x="41" y="57"/>
                    <a:pt x="57" y="41"/>
                    <a:pt x="76" y="41"/>
                  </a:cubicBezTo>
                  <a:cubicBezTo>
                    <a:pt x="95" y="41"/>
                    <a:pt x="111" y="57"/>
                    <a:pt x="111" y="76"/>
                  </a:cubicBezTo>
                  <a:cubicBezTo>
                    <a:pt x="111" y="95"/>
                    <a:pt x="95" y="111"/>
                    <a:pt x="76" y="111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9601" y="4762501"/>
              <a:ext cx="138113" cy="138113"/>
            </a:xfrm>
            <a:custGeom>
              <a:avLst/>
              <a:gdLst>
                <a:gd name="T0" fmla="*/ 20 w 55"/>
                <a:gd name="T1" fmla="*/ 0 h 55"/>
                <a:gd name="T2" fmla="*/ 0 w 55"/>
                <a:gd name="T3" fmla="*/ 35 h 55"/>
                <a:gd name="T4" fmla="*/ 20 w 55"/>
                <a:gd name="T5" fmla="*/ 55 h 55"/>
                <a:gd name="T6" fmla="*/ 55 w 55"/>
                <a:gd name="T7" fmla="*/ 35 h 55"/>
                <a:gd name="T8" fmla="*/ 20 w 55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20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9" y="39"/>
                    <a:pt x="16" y="46"/>
                    <a:pt x="20" y="5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48" y="20"/>
                    <a:pt x="35" y="7"/>
                    <a:pt x="20" y="0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4813" y="4967288"/>
              <a:ext cx="138113" cy="138113"/>
            </a:xfrm>
            <a:custGeom>
              <a:avLst/>
              <a:gdLst>
                <a:gd name="T0" fmla="*/ 35 w 55"/>
                <a:gd name="T1" fmla="*/ 55 h 55"/>
                <a:gd name="T2" fmla="*/ 55 w 55"/>
                <a:gd name="T3" fmla="*/ 20 h 55"/>
                <a:gd name="T4" fmla="*/ 35 w 55"/>
                <a:gd name="T5" fmla="*/ 0 h 55"/>
                <a:gd name="T6" fmla="*/ 0 w 55"/>
                <a:gd name="T7" fmla="*/ 20 h 55"/>
                <a:gd name="T8" fmla="*/ 35 w 55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35" y="55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46" y="16"/>
                    <a:pt x="39" y="9"/>
                    <a:pt x="35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35"/>
                    <a:pt x="20" y="48"/>
                    <a:pt x="35" y="55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9601" y="4967288"/>
              <a:ext cx="138113" cy="138113"/>
            </a:xfrm>
            <a:custGeom>
              <a:avLst/>
              <a:gdLst>
                <a:gd name="T0" fmla="*/ 55 w 55"/>
                <a:gd name="T1" fmla="*/ 20 h 55"/>
                <a:gd name="T2" fmla="*/ 20 w 55"/>
                <a:gd name="T3" fmla="*/ 0 h 55"/>
                <a:gd name="T4" fmla="*/ 0 w 55"/>
                <a:gd name="T5" fmla="*/ 20 h 55"/>
                <a:gd name="T6" fmla="*/ 20 w 55"/>
                <a:gd name="T7" fmla="*/ 55 h 55"/>
                <a:gd name="T8" fmla="*/ 55 w 55"/>
                <a:gd name="T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55" y="2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6" y="9"/>
                    <a:pt x="9" y="16"/>
                    <a:pt x="0" y="20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35" y="48"/>
                    <a:pt x="48" y="35"/>
                    <a:pt x="55" y="20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4813" y="4762501"/>
              <a:ext cx="138113" cy="138113"/>
            </a:xfrm>
            <a:custGeom>
              <a:avLst/>
              <a:gdLst>
                <a:gd name="T0" fmla="*/ 0 w 55"/>
                <a:gd name="T1" fmla="*/ 35 h 55"/>
                <a:gd name="T2" fmla="*/ 35 w 55"/>
                <a:gd name="T3" fmla="*/ 55 h 55"/>
                <a:gd name="T4" fmla="*/ 55 w 55"/>
                <a:gd name="T5" fmla="*/ 35 h 55"/>
                <a:gd name="T6" fmla="*/ 35 w 55"/>
                <a:gd name="T7" fmla="*/ 0 h 55"/>
                <a:gd name="T8" fmla="*/ 0 w 55"/>
                <a:gd name="T9" fmla="*/ 3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0" y="3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9" y="46"/>
                    <a:pt x="46" y="39"/>
                    <a:pt x="55" y="3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0" y="7"/>
                    <a:pt x="7" y="20"/>
                    <a:pt x="0" y="35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8" name="Group 147出自【趣你的PPT】(微信:qunideppt)：最优质的PPT资源库"/>
          <p:cNvGrpSpPr/>
          <p:nvPr/>
        </p:nvGrpSpPr>
        <p:grpSpPr>
          <a:xfrm>
            <a:off x="10292556" y="4118929"/>
            <a:ext cx="642938" cy="644525"/>
            <a:chOff x="9291638" y="3606801"/>
            <a:chExt cx="642938" cy="644525"/>
          </a:xfrm>
        </p:grpSpPr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1638" y="3606801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59913" y="3768726"/>
              <a:ext cx="474663" cy="482600"/>
            </a:xfrm>
            <a:custGeom>
              <a:avLst/>
              <a:gdLst>
                <a:gd name="T0" fmla="*/ 189 w 189"/>
                <a:gd name="T1" fmla="*/ 152 h 192"/>
                <a:gd name="T2" fmla="*/ 189 w 189"/>
                <a:gd name="T3" fmla="*/ 71 h 192"/>
                <a:gd name="T4" fmla="*/ 142 w 189"/>
                <a:gd name="T5" fmla="*/ 24 h 192"/>
                <a:gd name="T6" fmla="*/ 138 w 189"/>
                <a:gd name="T7" fmla="*/ 26 h 192"/>
                <a:gd name="T8" fmla="*/ 112 w 189"/>
                <a:gd name="T9" fmla="*/ 0 h 192"/>
                <a:gd name="T10" fmla="*/ 67 w 189"/>
                <a:gd name="T11" fmla="*/ 45 h 192"/>
                <a:gd name="T12" fmla="*/ 86 w 189"/>
                <a:gd name="T13" fmla="*/ 64 h 192"/>
                <a:gd name="T14" fmla="*/ 0 w 189"/>
                <a:gd name="T15" fmla="*/ 127 h 192"/>
                <a:gd name="T16" fmla="*/ 66 w 189"/>
                <a:gd name="T17" fmla="*/ 192 h 192"/>
                <a:gd name="T18" fmla="*/ 149 w 189"/>
                <a:gd name="T19" fmla="*/ 192 h 192"/>
                <a:gd name="T20" fmla="*/ 189 w 189"/>
                <a:gd name="T21" fmla="*/ 15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" h="192">
                  <a:moveTo>
                    <a:pt x="189" y="152"/>
                  </a:moveTo>
                  <a:cubicBezTo>
                    <a:pt x="189" y="71"/>
                    <a:pt x="189" y="71"/>
                    <a:pt x="189" y="71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71" y="192"/>
                    <a:pt x="189" y="174"/>
                    <a:pt x="189" y="152"/>
                  </a:cubicBez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63126" y="3829051"/>
              <a:ext cx="52388" cy="57150"/>
            </a:xfrm>
            <a:custGeom>
              <a:avLst/>
              <a:gdLst>
                <a:gd name="T0" fmla="*/ 4 w 21"/>
                <a:gd name="T1" fmla="*/ 0 h 23"/>
                <a:gd name="T2" fmla="*/ 4 w 21"/>
                <a:gd name="T3" fmla="*/ 5 h 23"/>
                <a:gd name="T4" fmla="*/ 0 w 21"/>
                <a:gd name="T5" fmla="*/ 23 h 23"/>
                <a:gd name="T6" fmla="*/ 21 w 21"/>
                <a:gd name="T7" fmla="*/ 0 h 23"/>
                <a:gd name="T8" fmla="*/ 4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4" y="0"/>
                  </a:moveTo>
                  <a:cubicBezTo>
                    <a:pt x="4" y="1"/>
                    <a:pt x="4" y="3"/>
                    <a:pt x="4" y="5"/>
                  </a:cubicBezTo>
                  <a:cubicBezTo>
                    <a:pt x="4" y="11"/>
                    <a:pt x="2" y="17"/>
                    <a:pt x="0" y="23"/>
                  </a:cubicBezTo>
                  <a:cubicBezTo>
                    <a:pt x="12" y="22"/>
                    <a:pt x="21" y="12"/>
                    <a:pt x="21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4513" y="3740151"/>
              <a:ext cx="357188" cy="379413"/>
            </a:xfrm>
            <a:custGeom>
              <a:avLst/>
              <a:gdLst>
                <a:gd name="T0" fmla="*/ 118 w 142"/>
                <a:gd name="T1" fmla="*/ 74 h 151"/>
                <a:gd name="T2" fmla="*/ 135 w 142"/>
                <a:gd name="T3" fmla="*/ 41 h 151"/>
                <a:gd name="T4" fmla="*/ 94 w 142"/>
                <a:gd name="T5" fmla="*/ 0 h 151"/>
                <a:gd name="T6" fmla="*/ 53 w 142"/>
                <a:gd name="T7" fmla="*/ 41 h 151"/>
                <a:gd name="T8" fmla="*/ 69 w 142"/>
                <a:gd name="T9" fmla="*/ 73 h 151"/>
                <a:gd name="T10" fmla="*/ 49 w 142"/>
                <a:gd name="T11" fmla="*/ 79 h 151"/>
                <a:gd name="T12" fmla="*/ 24 w 142"/>
                <a:gd name="T13" fmla="*/ 70 h 151"/>
                <a:gd name="T14" fmla="*/ 23 w 142"/>
                <a:gd name="T15" fmla="*/ 70 h 151"/>
                <a:gd name="T16" fmla="*/ 0 w 142"/>
                <a:gd name="T17" fmla="*/ 47 h 151"/>
                <a:gd name="T18" fmla="*/ 0 w 142"/>
                <a:gd name="T19" fmla="*/ 112 h 151"/>
                <a:gd name="T20" fmla="*/ 0 w 142"/>
                <a:gd name="T21" fmla="*/ 112 h 151"/>
                <a:gd name="T22" fmla="*/ 41 w 142"/>
                <a:gd name="T23" fmla="*/ 151 h 151"/>
                <a:gd name="T24" fmla="*/ 101 w 142"/>
                <a:gd name="T25" fmla="*/ 151 h 151"/>
                <a:gd name="T26" fmla="*/ 142 w 142"/>
                <a:gd name="T27" fmla="*/ 111 h 151"/>
                <a:gd name="T28" fmla="*/ 118 w 142"/>
                <a:gd name="T29" fmla="*/ 7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2" h="151">
                  <a:moveTo>
                    <a:pt x="118" y="74"/>
                  </a:moveTo>
                  <a:cubicBezTo>
                    <a:pt x="128" y="66"/>
                    <a:pt x="135" y="54"/>
                    <a:pt x="135" y="41"/>
                  </a:cubicBezTo>
                  <a:cubicBezTo>
                    <a:pt x="135" y="18"/>
                    <a:pt x="117" y="0"/>
                    <a:pt x="94" y="0"/>
                  </a:cubicBezTo>
                  <a:cubicBezTo>
                    <a:pt x="71" y="0"/>
                    <a:pt x="53" y="18"/>
                    <a:pt x="53" y="41"/>
                  </a:cubicBezTo>
                  <a:cubicBezTo>
                    <a:pt x="53" y="54"/>
                    <a:pt x="59" y="66"/>
                    <a:pt x="69" y="73"/>
                  </a:cubicBezTo>
                  <a:cubicBezTo>
                    <a:pt x="63" y="77"/>
                    <a:pt x="56" y="79"/>
                    <a:pt x="49" y="79"/>
                  </a:cubicBezTo>
                  <a:cubicBezTo>
                    <a:pt x="39" y="79"/>
                    <a:pt x="30" y="75"/>
                    <a:pt x="24" y="70"/>
                  </a:cubicBezTo>
                  <a:cubicBezTo>
                    <a:pt x="23" y="70"/>
                    <a:pt x="23" y="70"/>
                    <a:pt x="23" y="70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" y="134"/>
                    <a:pt x="19" y="151"/>
                    <a:pt x="41" y="151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24" y="151"/>
                    <a:pt x="142" y="133"/>
                    <a:pt x="142" y="111"/>
                  </a:cubicBezTo>
                  <a:cubicBezTo>
                    <a:pt x="142" y="94"/>
                    <a:pt x="132" y="80"/>
                    <a:pt x="118" y="74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9" name="Group 148出自【趣你的PPT】(微信:qunideppt)：最优质的PPT资源库"/>
          <p:cNvGrpSpPr/>
          <p:nvPr/>
        </p:nvGrpSpPr>
        <p:grpSpPr>
          <a:xfrm>
            <a:off x="9287669" y="4119722"/>
            <a:ext cx="642938" cy="642938"/>
            <a:chOff x="8286751" y="3609976"/>
            <a:chExt cx="642938" cy="642938"/>
          </a:xfrm>
        </p:grpSpPr>
        <p:sp>
          <p:nvSpPr>
            <p:cNvPr id="2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36099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1213" y="3768726"/>
              <a:ext cx="498475" cy="484188"/>
            </a:xfrm>
            <a:custGeom>
              <a:avLst/>
              <a:gdLst>
                <a:gd name="T0" fmla="*/ 0 w 199"/>
                <a:gd name="T1" fmla="*/ 139 h 193"/>
                <a:gd name="T2" fmla="*/ 53 w 199"/>
                <a:gd name="T3" fmla="*/ 193 h 193"/>
                <a:gd name="T4" fmla="*/ 159 w 199"/>
                <a:gd name="T5" fmla="*/ 193 h 193"/>
                <a:gd name="T6" fmla="*/ 199 w 199"/>
                <a:gd name="T7" fmla="*/ 153 h 193"/>
                <a:gd name="T8" fmla="*/ 199 w 199"/>
                <a:gd name="T9" fmla="*/ 61 h 193"/>
                <a:gd name="T10" fmla="*/ 139 w 199"/>
                <a:gd name="T11" fmla="*/ 0 h 193"/>
                <a:gd name="T12" fmla="*/ 0 w 199"/>
                <a:gd name="T13" fmla="*/ 139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93">
                  <a:moveTo>
                    <a:pt x="0" y="139"/>
                  </a:moveTo>
                  <a:cubicBezTo>
                    <a:pt x="53" y="193"/>
                    <a:pt x="53" y="193"/>
                    <a:pt x="53" y="193"/>
                  </a:cubicBezTo>
                  <a:cubicBezTo>
                    <a:pt x="159" y="193"/>
                    <a:pt x="159" y="193"/>
                    <a:pt x="159" y="193"/>
                  </a:cubicBezTo>
                  <a:cubicBezTo>
                    <a:pt x="181" y="193"/>
                    <a:pt x="199" y="175"/>
                    <a:pt x="199" y="153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39" y="0"/>
                    <a:pt x="139" y="0"/>
                    <a:pt x="139" y="0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12163" y="3921126"/>
              <a:ext cx="227013" cy="214313"/>
            </a:xfrm>
            <a:custGeom>
              <a:avLst/>
              <a:gdLst>
                <a:gd name="T0" fmla="*/ 69 w 90"/>
                <a:gd name="T1" fmla="*/ 0 h 85"/>
                <a:gd name="T2" fmla="*/ 7 w 90"/>
                <a:gd name="T3" fmla="*/ 54 h 85"/>
                <a:gd name="T4" fmla="*/ 7 w 90"/>
                <a:gd name="T5" fmla="*/ 54 h 85"/>
                <a:gd name="T6" fmla="*/ 7 w 90"/>
                <a:gd name="T7" fmla="*/ 54 h 85"/>
                <a:gd name="T8" fmla="*/ 7 w 90"/>
                <a:gd name="T9" fmla="*/ 54 h 85"/>
                <a:gd name="T10" fmla="*/ 7 w 90"/>
                <a:gd name="T11" fmla="*/ 78 h 85"/>
                <a:gd name="T12" fmla="*/ 32 w 90"/>
                <a:gd name="T13" fmla="*/ 78 h 85"/>
                <a:gd name="T14" fmla="*/ 90 w 90"/>
                <a:gd name="T15" fmla="*/ 11 h 85"/>
                <a:gd name="T16" fmla="*/ 69 w 90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85">
                  <a:moveTo>
                    <a:pt x="69" y="0"/>
                  </a:moveTo>
                  <a:cubicBezTo>
                    <a:pt x="69" y="0"/>
                    <a:pt x="8" y="53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61"/>
                    <a:pt x="0" y="72"/>
                    <a:pt x="7" y="78"/>
                  </a:cubicBezTo>
                  <a:cubicBezTo>
                    <a:pt x="14" y="85"/>
                    <a:pt x="25" y="85"/>
                    <a:pt x="32" y="78"/>
                  </a:cubicBezTo>
                  <a:cubicBezTo>
                    <a:pt x="33" y="78"/>
                    <a:pt x="90" y="11"/>
                    <a:pt x="90" y="11"/>
                  </a:cubicBezTo>
                  <a:cubicBezTo>
                    <a:pt x="86" y="9"/>
                    <a:pt x="72" y="4"/>
                    <a:pt x="69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9013" y="3751263"/>
              <a:ext cx="190500" cy="187325"/>
            </a:xfrm>
            <a:custGeom>
              <a:avLst/>
              <a:gdLst>
                <a:gd name="T0" fmla="*/ 68 w 76"/>
                <a:gd name="T1" fmla="*/ 20 h 75"/>
                <a:gd name="T2" fmla="*/ 68 w 76"/>
                <a:gd name="T3" fmla="*/ 20 h 75"/>
                <a:gd name="T4" fmla="*/ 68 w 76"/>
                <a:gd name="T5" fmla="*/ 7 h 75"/>
                <a:gd name="T6" fmla="*/ 56 w 76"/>
                <a:gd name="T7" fmla="*/ 7 h 75"/>
                <a:gd name="T8" fmla="*/ 56 w 76"/>
                <a:gd name="T9" fmla="*/ 8 h 75"/>
                <a:gd name="T10" fmla="*/ 29 w 76"/>
                <a:gd name="T11" fmla="*/ 0 h 75"/>
                <a:gd name="T12" fmla="*/ 0 w 76"/>
                <a:gd name="T13" fmla="*/ 10 h 75"/>
                <a:gd name="T14" fmla="*/ 66 w 76"/>
                <a:gd name="T15" fmla="*/ 75 h 75"/>
                <a:gd name="T16" fmla="*/ 76 w 76"/>
                <a:gd name="T17" fmla="*/ 47 h 75"/>
                <a:gd name="T18" fmla="*/ 68 w 76"/>
                <a:gd name="T19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75">
                  <a:moveTo>
                    <a:pt x="68" y="20"/>
                  </a:moveTo>
                  <a:cubicBezTo>
                    <a:pt x="68" y="20"/>
                    <a:pt x="68" y="20"/>
                    <a:pt x="68" y="20"/>
                  </a:cubicBezTo>
                  <a:cubicBezTo>
                    <a:pt x="72" y="16"/>
                    <a:pt x="72" y="11"/>
                    <a:pt x="68" y="7"/>
                  </a:cubicBezTo>
                  <a:cubicBezTo>
                    <a:pt x="65" y="4"/>
                    <a:pt x="59" y="4"/>
                    <a:pt x="56" y="7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48" y="3"/>
                    <a:pt x="39" y="0"/>
                    <a:pt x="29" y="0"/>
                  </a:cubicBezTo>
                  <a:cubicBezTo>
                    <a:pt x="18" y="0"/>
                    <a:pt x="8" y="4"/>
                    <a:pt x="0" y="10"/>
                  </a:cubicBezTo>
                  <a:cubicBezTo>
                    <a:pt x="66" y="75"/>
                    <a:pt x="66" y="75"/>
                    <a:pt x="66" y="75"/>
                  </a:cubicBezTo>
                  <a:cubicBezTo>
                    <a:pt x="72" y="67"/>
                    <a:pt x="76" y="57"/>
                    <a:pt x="76" y="47"/>
                  </a:cubicBezTo>
                  <a:cubicBezTo>
                    <a:pt x="76" y="37"/>
                    <a:pt x="73" y="28"/>
                    <a:pt x="68" y="2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62976" y="3795713"/>
              <a:ext cx="192088" cy="188913"/>
            </a:xfrm>
            <a:custGeom>
              <a:avLst/>
              <a:gdLst>
                <a:gd name="T0" fmla="*/ 0 w 76"/>
                <a:gd name="T1" fmla="*/ 29 h 75"/>
                <a:gd name="T2" fmla="*/ 47 w 76"/>
                <a:gd name="T3" fmla="*/ 75 h 75"/>
                <a:gd name="T4" fmla="*/ 76 w 76"/>
                <a:gd name="T5" fmla="*/ 66 h 75"/>
                <a:gd name="T6" fmla="*/ 10 w 76"/>
                <a:gd name="T7" fmla="*/ 0 h 75"/>
                <a:gd name="T8" fmla="*/ 0 w 76"/>
                <a:gd name="T9" fmla="*/ 2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75">
                  <a:moveTo>
                    <a:pt x="0" y="29"/>
                  </a:moveTo>
                  <a:cubicBezTo>
                    <a:pt x="0" y="54"/>
                    <a:pt x="21" y="75"/>
                    <a:pt x="47" y="75"/>
                  </a:cubicBezTo>
                  <a:cubicBezTo>
                    <a:pt x="58" y="75"/>
                    <a:pt x="68" y="72"/>
                    <a:pt x="76" y="6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8"/>
                    <a:pt x="0" y="18"/>
                    <a:pt x="0" y="29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8376" y="3775076"/>
              <a:ext cx="185738" cy="187325"/>
            </a:xfrm>
            <a:custGeom>
              <a:avLst/>
              <a:gdLst>
                <a:gd name="T0" fmla="*/ 105 w 117"/>
                <a:gd name="T1" fmla="*/ 118 h 118"/>
                <a:gd name="T2" fmla="*/ 0 w 117"/>
                <a:gd name="T3" fmla="*/ 13 h 118"/>
                <a:gd name="T4" fmla="*/ 13 w 117"/>
                <a:gd name="T5" fmla="*/ 0 h 118"/>
                <a:gd name="T6" fmla="*/ 117 w 117"/>
                <a:gd name="T7" fmla="*/ 103 h 118"/>
                <a:gd name="T8" fmla="*/ 105 w 117"/>
                <a:gd name="T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8">
                  <a:moveTo>
                    <a:pt x="105" y="118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117" y="103"/>
                  </a:lnTo>
                  <a:lnTo>
                    <a:pt x="105" y="118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0" name="Group 149出自【趣你的PPT】(微信:qunideppt)：最优质的PPT资源库"/>
          <p:cNvGrpSpPr/>
          <p:nvPr/>
        </p:nvGrpSpPr>
        <p:grpSpPr>
          <a:xfrm>
            <a:off x="8284369" y="4119722"/>
            <a:ext cx="642938" cy="642938"/>
            <a:chOff x="7283451" y="3609976"/>
            <a:chExt cx="642938" cy="642938"/>
          </a:xfrm>
        </p:grpSpPr>
        <p:sp>
          <p:nvSpPr>
            <p:cNvPr id="1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3609976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6663" y="3738563"/>
              <a:ext cx="34925" cy="34925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2 h 22"/>
                <a:gd name="T4" fmla="*/ 10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lnTo>
                    <a:pt x="0" y="12"/>
                  </a:lnTo>
                  <a:lnTo>
                    <a:pt x="10" y="22"/>
                  </a:lnTo>
                  <a:lnTo>
                    <a:pt x="22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8388" y="3775076"/>
              <a:ext cx="508000" cy="476250"/>
            </a:xfrm>
            <a:custGeom>
              <a:avLst/>
              <a:gdLst>
                <a:gd name="T0" fmla="*/ 147 w 202"/>
                <a:gd name="T1" fmla="*/ 39 h 189"/>
                <a:gd name="T2" fmla="*/ 126 w 202"/>
                <a:gd name="T3" fmla="*/ 41 h 189"/>
                <a:gd name="T4" fmla="*/ 74 w 202"/>
                <a:gd name="T5" fmla="*/ 0 h 189"/>
                <a:gd name="T6" fmla="*/ 24 w 202"/>
                <a:gd name="T7" fmla="*/ 43 h 189"/>
                <a:gd name="T8" fmla="*/ 30 w 202"/>
                <a:gd name="T9" fmla="*/ 49 h 189"/>
                <a:gd name="T10" fmla="*/ 0 w 202"/>
                <a:gd name="T11" fmla="*/ 51 h 189"/>
                <a:gd name="T12" fmla="*/ 22 w 202"/>
                <a:gd name="T13" fmla="*/ 73 h 189"/>
                <a:gd name="T14" fmla="*/ 20 w 202"/>
                <a:gd name="T15" fmla="*/ 96 h 189"/>
                <a:gd name="T16" fmla="*/ 27 w 202"/>
                <a:gd name="T17" fmla="*/ 103 h 189"/>
                <a:gd name="T18" fmla="*/ 8 w 202"/>
                <a:gd name="T19" fmla="*/ 126 h 189"/>
                <a:gd name="T20" fmla="*/ 71 w 202"/>
                <a:gd name="T21" fmla="*/ 189 h 189"/>
                <a:gd name="T22" fmla="*/ 168 w 202"/>
                <a:gd name="T23" fmla="*/ 189 h 189"/>
                <a:gd name="T24" fmla="*/ 202 w 202"/>
                <a:gd name="T25" fmla="*/ 150 h 189"/>
                <a:gd name="T26" fmla="*/ 202 w 202"/>
                <a:gd name="T27" fmla="*/ 94 h 189"/>
                <a:gd name="T28" fmla="*/ 147 w 202"/>
                <a:gd name="T29" fmla="*/ 3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2" h="189">
                  <a:moveTo>
                    <a:pt x="147" y="39"/>
                  </a:moveTo>
                  <a:cubicBezTo>
                    <a:pt x="126" y="41"/>
                    <a:pt x="126" y="41"/>
                    <a:pt x="126" y="41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71" y="189"/>
                    <a:pt x="71" y="189"/>
                    <a:pt x="71" y="189"/>
                  </a:cubicBezTo>
                  <a:cubicBezTo>
                    <a:pt x="168" y="189"/>
                    <a:pt x="168" y="189"/>
                    <a:pt x="168" y="189"/>
                  </a:cubicBezTo>
                  <a:cubicBezTo>
                    <a:pt x="187" y="186"/>
                    <a:pt x="202" y="169"/>
                    <a:pt x="202" y="150"/>
                  </a:cubicBezTo>
                  <a:cubicBezTo>
                    <a:pt x="202" y="94"/>
                    <a:pt x="202" y="94"/>
                    <a:pt x="202" y="94"/>
                  </a:cubicBezTo>
                  <a:lnTo>
                    <a:pt x="147" y="39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27951" y="3911601"/>
              <a:ext cx="14288" cy="130175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4601" y="3911601"/>
              <a:ext cx="17463" cy="130175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69188" y="3725863"/>
              <a:ext cx="268288" cy="142875"/>
            </a:xfrm>
            <a:custGeom>
              <a:avLst/>
              <a:gdLst>
                <a:gd name="T0" fmla="*/ 60 w 107"/>
                <a:gd name="T1" fmla="*/ 22 h 57"/>
                <a:gd name="T2" fmla="*/ 65 w 107"/>
                <a:gd name="T3" fmla="*/ 12 h 57"/>
                <a:gd name="T4" fmla="*/ 54 w 107"/>
                <a:gd name="T5" fmla="*/ 0 h 57"/>
                <a:gd name="T6" fmla="*/ 42 w 107"/>
                <a:gd name="T7" fmla="*/ 12 h 57"/>
                <a:gd name="T8" fmla="*/ 47 w 107"/>
                <a:gd name="T9" fmla="*/ 22 h 57"/>
                <a:gd name="T10" fmla="*/ 0 w 107"/>
                <a:gd name="T11" fmla="*/ 57 h 57"/>
                <a:gd name="T12" fmla="*/ 11 w 107"/>
                <a:gd name="T13" fmla="*/ 57 h 57"/>
                <a:gd name="T14" fmla="*/ 54 w 107"/>
                <a:gd name="T15" fmla="*/ 25 h 57"/>
                <a:gd name="T16" fmla="*/ 96 w 107"/>
                <a:gd name="T17" fmla="*/ 57 h 57"/>
                <a:gd name="T18" fmla="*/ 107 w 107"/>
                <a:gd name="T19" fmla="*/ 57 h 57"/>
                <a:gd name="T20" fmla="*/ 60 w 107"/>
                <a:gd name="T21" fmla="*/ 22 h 57"/>
                <a:gd name="T22" fmla="*/ 54 w 107"/>
                <a:gd name="T23" fmla="*/ 17 h 57"/>
                <a:gd name="T24" fmla="*/ 54 w 107"/>
                <a:gd name="T25" fmla="*/ 17 h 57"/>
                <a:gd name="T26" fmla="*/ 49 w 107"/>
                <a:gd name="T27" fmla="*/ 12 h 57"/>
                <a:gd name="T28" fmla="*/ 54 w 107"/>
                <a:gd name="T29" fmla="*/ 7 h 57"/>
                <a:gd name="T30" fmla="*/ 59 w 107"/>
                <a:gd name="T31" fmla="*/ 12 h 57"/>
                <a:gd name="T32" fmla="*/ 54 w 107"/>
                <a:gd name="T33" fmla="*/ 1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57">
                  <a:moveTo>
                    <a:pt x="60" y="22"/>
                  </a:moveTo>
                  <a:cubicBezTo>
                    <a:pt x="63" y="20"/>
                    <a:pt x="65" y="16"/>
                    <a:pt x="65" y="12"/>
                  </a:cubicBezTo>
                  <a:cubicBezTo>
                    <a:pt x="65" y="6"/>
                    <a:pt x="60" y="0"/>
                    <a:pt x="54" y="0"/>
                  </a:cubicBezTo>
                  <a:cubicBezTo>
                    <a:pt x="47" y="0"/>
                    <a:pt x="42" y="6"/>
                    <a:pt x="42" y="12"/>
                  </a:cubicBezTo>
                  <a:cubicBezTo>
                    <a:pt x="42" y="16"/>
                    <a:pt x="44" y="20"/>
                    <a:pt x="47" y="22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07" y="57"/>
                    <a:pt x="107" y="57"/>
                    <a:pt x="107" y="57"/>
                  </a:cubicBezTo>
                  <a:lnTo>
                    <a:pt x="60" y="22"/>
                  </a:lnTo>
                  <a:close/>
                  <a:moveTo>
                    <a:pt x="54" y="17"/>
                  </a:moveTo>
                  <a:cubicBezTo>
                    <a:pt x="54" y="17"/>
                    <a:pt x="54" y="17"/>
                    <a:pt x="54" y="17"/>
                  </a:cubicBezTo>
                  <a:cubicBezTo>
                    <a:pt x="51" y="17"/>
                    <a:pt x="49" y="15"/>
                    <a:pt x="49" y="12"/>
                  </a:cubicBezTo>
                  <a:cubicBezTo>
                    <a:pt x="49" y="9"/>
                    <a:pt x="51" y="7"/>
                    <a:pt x="54" y="7"/>
                  </a:cubicBezTo>
                  <a:cubicBezTo>
                    <a:pt x="56" y="7"/>
                    <a:pt x="59" y="9"/>
                    <a:pt x="59" y="12"/>
                  </a:cubicBezTo>
                  <a:cubicBezTo>
                    <a:pt x="59" y="15"/>
                    <a:pt x="56" y="17"/>
                    <a:pt x="54" y="17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3626" y="3868738"/>
              <a:ext cx="379413" cy="42863"/>
            </a:xfrm>
            <a:custGeom>
              <a:avLst/>
              <a:gdLst>
                <a:gd name="T0" fmla="*/ 143 w 151"/>
                <a:gd name="T1" fmla="*/ 17 h 17"/>
                <a:gd name="T2" fmla="*/ 151 w 151"/>
                <a:gd name="T3" fmla="*/ 8 h 17"/>
                <a:gd name="T4" fmla="*/ 143 w 151"/>
                <a:gd name="T5" fmla="*/ 0 h 17"/>
                <a:gd name="T6" fmla="*/ 143 w 151"/>
                <a:gd name="T7" fmla="*/ 0 h 17"/>
                <a:gd name="T8" fmla="*/ 8 w 151"/>
                <a:gd name="T9" fmla="*/ 0 h 17"/>
                <a:gd name="T10" fmla="*/ 8 w 151"/>
                <a:gd name="T11" fmla="*/ 0 h 17"/>
                <a:gd name="T12" fmla="*/ 0 w 151"/>
                <a:gd name="T13" fmla="*/ 8 h 17"/>
                <a:gd name="T14" fmla="*/ 8 w 151"/>
                <a:gd name="T15" fmla="*/ 17 h 17"/>
                <a:gd name="T16" fmla="*/ 143 w 151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7">
                  <a:moveTo>
                    <a:pt x="143" y="17"/>
                  </a:moveTo>
                  <a:cubicBezTo>
                    <a:pt x="148" y="17"/>
                    <a:pt x="151" y="13"/>
                    <a:pt x="151" y="8"/>
                  </a:cubicBezTo>
                  <a:cubicBezTo>
                    <a:pt x="151" y="3"/>
                    <a:pt x="148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3"/>
                    <a:pt x="4" y="17"/>
                    <a:pt x="8" y="17"/>
                  </a:cubicBezTo>
                  <a:lnTo>
                    <a:pt x="143" y="17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64426" y="3911601"/>
              <a:ext cx="14288" cy="130175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29501" y="4019551"/>
              <a:ext cx="84138" cy="873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93026" y="4019551"/>
              <a:ext cx="87313" cy="873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801" y="3954463"/>
              <a:ext cx="119063" cy="109538"/>
            </a:xfrm>
            <a:custGeom>
              <a:avLst/>
              <a:gdLst>
                <a:gd name="T0" fmla="*/ 38 w 75"/>
                <a:gd name="T1" fmla="*/ 0 h 69"/>
                <a:gd name="T2" fmla="*/ 49 w 75"/>
                <a:gd name="T3" fmla="*/ 22 h 69"/>
                <a:gd name="T4" fmla="*/ 75 w 75"/>
                <a:gd name="T5" fmla="*/ 27 h 69"/>
                <a:gd name="T6" fmla="*/ 56 w 75"/>
                <a:gd name="T7" fmla="*/ 44 h 69"/>
                <a:gd name="T8" fmla="*/ 60 w 75"/>
                <a:gd name="T9" fmla="*/ 69 h 69"/>
                <a:gd name="T10" fmla="*/ 38 w 75"/>
                <a:gd name="T11" fmla="*/ 57 h 69"/>
                <a:gd name="T12" fmla="*/ 15 w 75"/>
                <a:gd name="T13" fmla="*/ 69 h 69"/>
                <a:gd name="T14" fmla="*/ 19 w 75"/>
                <a:gd name="T15" fmla="*/ 44 h 69"/>
                <a:gd name="T16" fmla="*/ 0 w 75"/>
                <a:gd name="T17" fmla="*/ 27 h 69"/>
                <a:gd name="T18" fmla="*/ 26 w 75"/>
                <a:gd name="T19" fmla="*/ 22 h 69"/>
                <a:gd name="T20" fmla="*/ 38 w 75"/>
                <a:gd name="T2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69">
                  <a:moveTo>
                    <a:pt x="38" y="0"/>
                  </a:moveTo>
                  <a:lnTo>
                    <a:pt x="49" y="22"/>
                  </a:lnTo>
                  <a:lnTo>
                    <a:pt x="75" y="27"/>
                  </a:lnTo>
                  <a:lnTo>
                    <a:pt x="56" y="44"/>
                  </a:lnTo>
                  <a:lnTo>
                    <a:pt x="60" y="69"/>
                  </a:lnTo>
                  <a:lnTo>
                    <a:pt x="38" y="57"/>
                  </a:lnTo>
                  <a:lnTo>
                    <a:pt x="15" y="69"/>
                  </a:lnTo>
                  <a:lnTo>
                    <a:pt x="19" y="44"/>
                  </a:lnTo>
                  <a:lnTo>
                    <a:pt x="0" y="27"/>
                  </a:lnTo>
                  <a:lnTo>
                    <a:pt x="26" y="2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1" name="Group 150出自【趣你的PPT】(微信:qunideppt)：最优质的PPT资源库"/>
          <p:cNvGrpSpPr/>
          <p:nvPr/>
        </p:nvGrpSpPr>
        <p:grpSpPr>
          <a:xfrm>
            <a:off x="7279481" y="4118929"/>
            <a:ext cx="642938" cy="644525"/>
            <a:chOff x="6278563" y="3606801"/>
            <a:chExt cx="642938" cy="644525"/>
          </a:xfrm>
        </p:grpSpPr>
        <p:sp>
          <p:nvSpPr>
            <p:cNvPr id="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3606801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7476" y="3760788"/>
              <a:ext cx="454025" cy="490538"/>
            </a:xfrm>
            <a:custGeom>
              <a:avLst/>
              <a:gdLst>
                <a:gd name="T0" fmla="*/ 105 w 181"/>
                <a:gd name="T1" fmla="*/ 0 h 195"/>
                <a:gd name="T2" fmla="*/ 57 w 181"/>
                <a:gd name="T3" fmla="*/ 48 h 195"/>
                <a:gd name="T4" fmla="*/ 17 w 181"/>
                <a:gd name="T5" fmla="*/ 8 h 195"/>
                <a:gd name="T6" fmla="*/ 0 w 181"/>
                <a:gd name="T7" fmla="*/ 26 h 195"/>
                <a:gd name="T8" fmla="*/ 36 w 181"/>
                <a:gd name="T9" fmla="*/ 61 h 195"/>
                <a:gd name="T10" fmla="*/ 0 w 181"/>
                <a:gd name="T11" fmla="*/ 96 h 195"/>
                <a:gd name="T12" fmla="*/ 33 w 181"/>
                <a:gd name="T13" fmla="*/ 129 h 195"/>
                <a:gd name="T14" fmla="*/ 17 w 181"/>
                <a:gd name="T15" fmla="*/ 146 h 195"/>
                <a:gd name="T16" fmla="*/ 66 w 181"/>
                <a:gd name="T17" fmla="*/ 195 h 195"/>
                <a:gd name="T18" fmla="*/ 141 w 181"/>
                <a:gd name="T19" fmla="*/ 195 h 195"/>
                <a:gd name="T20" fmla="*/ 181 w 181"/>
                <a:gd name="T21" fmla="*/ 155 h 195"/>
                <a:gd name="T22" fmla="*/ 181 w 181"/>
                <a:gd name="T23" fmla="*/ 76 h 195"/>
                <a:gd name="T24" fmla="*/ 134 w 181"/>
                <a:gd name="T25" fmla="*/ 29 h 195"/>
                <a:gd name="T26" fmla="*/ 105 w 181"/>
                <a:gd name="T27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195">
                  <a:moveTo>
                    <a:pt x="105" y="0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17" y="146"/>
                    <a:pt x="17" y="146"/>
                    <a:pt x="17" y="146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141" y="195"/>
                    <a:pt x="141" y="195"/>
                    <a:pt x="141" y="195"/>
                  </a:cubicBezTo>
                  <a:cubicBezTo>
                    <a:pt x="163" y="195"/>
                    <a:pt x="181" y="177"/>
                    <a:pt x="181" y="155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34" y="29"/>
                    <a:pt x="134" y="29"/>
                    <a:pt x="134" y="29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54776" y="3751263"/>
              <a:ext cx="292100" cy="381000"/>
            </a:xfrm>
            <a:custGeom>
              <a:avLst/>
              <a:gdLst>
                <a:gd name="T0" fmla="*/ 100 w 116"/>
                <a:gd name="T1" fmla="*/ 70 h 152"/>
                <a:gd name="T2" fmla="*/ 100 w 116"/>
                <a:gd name="T3" fmla="*/ 70 h 152"/>
                <a:gd name="T4" fmla="*/ 99 w 116"/>
                <a:gd name="T5" fmla="*/ 70 h 152"/>
                <a:gd name="T6" fmla="*/ 99 w 116"/>
                <a:gd name="T7" fmla="*/ 70 h 152"/>
                <a:gd name="T8" fmla="*/ 98 w 116"/>
                <a:gd name="T9" fmla="*/ 70 h 152"/>
                <a:gd name="T10" fmla="*/ 86 w 116"/>
                <a:gd name="T11" fmla="*/ 70 h 152"/>
                <a:gd name="T12" fmla="*/ 99 w 116"/>
                <a:gd name="T13" fmla="*/ 41 h 152"/>
                <a:gd name="T14" fmla="*/ 98 w 116"/>
                <a:gd name="T15" fmla="*/ 35 h 152"/>
                <a:gd name="T16" fmla="*/ 99 w 116"/>
                <a:gd name="T17" fmla="*/ 35 h 152"/>
                <a:gd name="T18" fmla="*/ 116 w 116"/>
                <a:gd name="T19" fmla="*/ 17 h 152"/>
                <a:gd name="T20" fmla="*/ 99 w 116"/>
                <a:gd name="T21" fmla="*/ 0 h 152"/>
                <a:gd name="T22" fmla="*/ 83 w 116"/>
                <a:gd name="T23" fmla="*/ 9 h 152"/>
                <a:gd name="T24" fmla="*/ 58 w 116"/>
                <a:gd name="T25" fmla="*/ 0 h 152"/>
                <a:gd name="T26" fmla="*/ 33 w 116"/>
                <a:gd name="T27" fmla="*/ 9 h 152"/>
                <a:gd name="T28" fmla="*/ 17 w 116"/>
                <a:gd name="T29" fmla="*/ 0 h 152"/>
                <a:gd name="T30" fmla="*/ 0 w 116"/>
                <a:gd name="T31" fmla="*/ 17 h 152"/>
                <a:gd name="T32" fmla="*/ 17 w 116"/>
                <a:gd name="T33" fmla="*/ 35 h 152"/>
                <a:gd name="T34" fmla="*/ 18 w 116"/>
                <a:gd name="T35" fmla="*/ 35 h 152"/>
                <a:gd name="T36" fmla="*/ 17 w 116"/>
                <a:gd name="T37" fmla="*/ 41 h 152"/>
                <a:gd name="T38" fmla="*/ 30 w 116"/>
                <a:gd name="T39" fmla="*/ 70 h 152"/>
                <a:gd name="T40" fmla="*/ 18 w 116"/>
                <a:gd name="T41" fmla="*/ 70 h 152"/>
                <a:gd name="T42" fmla="*/ 17 w 116"/>
                <a:gd name="T43" fmla="*/ 70 h 152"/>
                <a:gd name="T44" fmla="*/ 17 w 116"/>
                <a:gd name="T45" fmla="*/ 70 h 152"/>
                <a:gd name="T46" fmla="*/ 16 w 116"/>
                <a:gd name="T47" fmla="*/ 70 h 152"/>
                <a:gd name="T48" fmla="*/ 16 w 116"/>
                <a:gd name="T49" fmla="*/ 70 h 152"/>
                <a:gd name="T50" fmla="*/ 0 w 116"/>
                <a:gd name="T51" fmla="*/ 87 h 152"/>
                <a:gd name="T52" fmla="*/ 15 w 116"/>
                <a:gd name="T53" fmla="*/ 105 h 152"/>
                <a:gd name="T54" fmla="*/ 15 w 116"/>
                <a:gd name="T55" fmla="*/ 105 h 152"/>
                <a:gd name="T56" fmla="*/ 29 w 116"/>
                <a:gd name="T57" fmla="*/ 105 h 152"/>
                <a:gd name="T58" fmla="*/ 29 w 116"/>
                <a:gd name="T59" fmla="*/ 152 h 152"/>
                <a:gd name="T60" fmla="*/ 45 w 116"/>
                <a:gd name="T61" fmla="*/ 152 h 152"/>
                <a:gd name="T62" fmla="*/ 58 w 116"/>
                <a:gd name="T63" fmla="*/ 152 h 152"/>
                <a:gd name="T64" fmla="*/ 71 w 116"/>
                <a:gd name="T65" fmla="*/ 152 h 152"/>
                <a:gd name="T66" fmla="*/ 87 w 116"/>
                <a:gd name="T67" fmla="*/ 152 h 152"/>
                <a:gd name="T68" fmla="*/ 87 w 116"/>
                <a:gd name="T69" fmla="*/ 105 h 152"/>
                <a:gd name="T70" fmla="*/ 101 w 116"/>
                <a:gd name="T71" fmla="*/ 105 h 152"/>
                <a:gd name="T72" fmla="*/ 101 w 116"/>
                <a:gd name="T73" fmla="*/ 105 h 152"/>
                <a:gd name="T74" fmla="*/ 116 w 116"/>
                <a:gd name="T75" fmla="*/ 87 h 152"/>
                <a:gd name="T76" fmla="*/ 100 w 116"/>
                <a:gd name="T77" fmla="*/ 70 h 152"/>
                <a:gd name="T78" fmla="*/ 58 w 116"/>
                <a:gd name="T79" fmla="*/ 81 h 152"/>
                <a:gd name="T80" fmla="*/ 41 w 116"/>
                <a:gd name="T81" fmla="*/ 64 h 152"/>
                <a:gd name="T82" fmla="*/ 58 w 116"/>
                <a:gd name="T83" fmla="*/ 46 h 152"/>
                <a:gd name="T84" fmla="*/ 75 w 116"/>
                <a:gd name="T85" fmla="*/ 64 h 152"/>
                <a:gd name="T86" fmla="*/ 58 w 116"/>
                <a:gd name="T87" fmla="*/ 8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6" h="152">
                  <a:moveTo>
                    <a:pt x="100" y="70"/>
                  </a:moveTo>
                  <a:cubicBezTo>
                    <a:pt x="100" y="70"/>
                    <a:pt x="100" y="70"/>
                    <a:pt x="100" y="70"/>
                  </a:cubicBezTo>
                  <a:cubicBezTo>
                    <a:pt x="99" y="70"/>
                    <a:pt x="99" y="70"/>
                    <a:pt x="99" y="70"/>
                  </a:cubicBezTo>
                  <a:cubicBezTo>
                    <a:pt x="99" y="70"/>
                    <a:pt x="99" y="70"/>
                    <a:pt x="99" y="70"/>
                  </a:cubicBezTo>
                  <a:cubicBezTo>
                    <a:pt x="99" y="70"/>
                    <a:pt x="98" y="70"/>
                    <a:pt x="98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94" y="63"/>
                    <a:pt x="99" y="52"/>
                    <a:pt x="99" y="41"/>
                  </a:cubicBezTo>
                  <a:cubicBezTo>
                    <a:pt x="99" y="39"/>
                    <a:pt x="99" y="37"/>
                    <a:pt x="98" y="35"/>
                  </a:cubicBezTo>
                  <a:cubicBezTo>
                    <a:pt x="98" y="35"/>
                    <a:pt x="99" y="35"/>
                    <a:pt x="99" y="35"/>
                  </a:cubicBezTo>
                  <a:cubicBezTo>
                    <a:pt x="108" y="35"/>
                    <a:pt x="116" y="27"/>
                    <a:pt x="116" y="17"/>
                  </a:cubicBezTo>
                  <a:cubicBezTo>
                    <a:pt x="116" y="8"/>
                    <a:pt x="108" y="0"/>
                    <a:pt x="99" y="0"/>
                  </a:cubicBezTo>
                  <a:cubicBezTo>
                    <a:pt x="92" y="0"/>
                    <a:pt x="86" y="4"/>
                    <a:pt x="83" y="9"/>
                  </a:cubicBezTo>
                  <a:cubicBezTo>
                    <a:pt x="77" y="3"/>
                    <a:pt x="68" y="0"/>
                    <a:pt x="58" y="0"/>
                  </a:cubicBezTo>
                  <a:cubicBezTo>
                    <a:pt x="48" y="0"/>
                    <a:pt x="40" y="3"/>
                    <a:pt x="33" y="9"/>
                  </a:cubicBezTo>
                  <a:cubicBezTo>
                    <a:pt x="30" y="4"/>
                    <a:pt x="24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ubicBezTo>
                    <a:pt x="17" y="35"/>
                    <a:pt x="18" y="35"/>
                    <a:pt x="18" y="35"/>
                  </a:cubicBezTo>
                  <a:cubicBezTo>
                    <a:pt x="17" y="37"/>
                    <a:pt x="17" y="39"/>
                    <a:pt x="17" y="41"/>
                  </a:cubicBezTo>
                  <a:cubicBezTo>
                    <a:pt x="17" y="52"/>
                    <a:pt x="22" y="63"/>
                    <a:pt x="30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6" y="70"/>
                    <a:pt x="16" y="70"/>
                    <a:pt x="16" y="70"/>
                  </a:cubicBezTo>
                  <a:cubicBezTo>
                    <a:pt x="16" y="70"/>
                    <a:pt x="16" y="70"/>
                    <a:pt x="16" y="70"/>
                  </a:cubicBezTo>
                  <a:cubicBezTo>
                    <a:pt x="7" y="71"/>
                    <a:pt x="0" y="78"/>
                    <a:pt x="0" y="87"/>
                  </a:cubicBezTo>
                  <a:cubicBezTo>
                    <a:pt x="0" y="96"/>
                    <a:pt x="7" y="104"/>
                    <a:pt x="15" y="105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71" y="152"/>
                    <a:pt x="71" y="152"/>
                    <a:pt x="71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101" y="105"/>
                    <a:pt x="101" y="105"/>
                    <a:pt x="101" y="105"/>
                  </a:cubicBezTo>
                  <a:cubicBezTo>
                    <a:pt x="101" y="105"/>
                    <a:pt x="101" y="105"/>
                    <a:pt x="101" y="105"/>
                  </a:cubicBezTo>
                  <a:cubicBezTo>
                    <a:pt x="109" y="104"/>
                    <a:pt x="116" y="96"/>
                    <a:pt x="116" y="87"/>
                  </a:cubicBezTo>
                  <a:cubicBezTo>
                    <a:pt x="116" y="78"/>
                    <a:pt x="109" y="71"/>
                    <a:pt x="100" y="70"/>
                  </a:cubicBezTo>
                  <a:close/>
                  <a:moveTo>
                    <a:pt x="58" y="81"/>
                  </a:moveTo>
                  <a:cubicBezTo>
                    <a:pt x="48" y="81"/>
                    <a:pt x="41" y="74"/>
                    <a:pt x="41" y="64"/>
                  </a:cubicBezTo>
                  <a:cubicBezTo>
                    <a:pt x="41" y="54"/>
                    <a:pt x="48" y="46"/>
                    <a:pt x="58" y="46"/>
                  </a:cubicBezTo>
                  <a:cubicBezTo>
                    <a:pt x="68" y="46"/>
                    <a:pt x="75" y="54"/>
                    <a:pt x="75" y="64"/>
                  </a:cubicBezTo>
                  <a:cubicBezTo>
                    <a:pt x="75" y="74"/>
                    <a:pt x="68" y="81"/>
                    <a:pt x="58" y="81"/>
                  </a:cubicBez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57963" y="3865563"/>
              <a:ext cx="85725" cy="88900"/>
            </a:xfrm>
            <a:prstGeom prst="ellipse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84951" y="3865563"/>
              <a:ext cx="30163" cy="3016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26226" y="4010026"/>
              <a:ext cx="92075" cy="122238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83351" y="4010026"/>
              <a:ext cx="92075" cy="122238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2" name="Group 151出自【趣你的PPT】(微信:qunideppt)：最优质的PPT资源库"/>
          <p:cNvGrpSpPr/>
          <p:nvPr/>
        </p:nvGrpSpPr>
        <p:grpSpPr>
          <a:xfrm>
            <a:off x="6276181" y="4119722"/>
            <a:ext cx="642938" cy="642938"/>
            <a:chOff x="5275263" y="3605213"/>
            <a:chExt cx="642938" cy="642938"/>
          </a:xfrm>
        </p:grpSpPr>
        <p:sp>
          <p:nvSpPr>
            <p:cNvPr id="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5263" y="3605213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9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9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4013" y="3775076"/>
              <a:ext cx="484188" cy="473075"/>
            </a:xfrm>
            <a:custGeom>
              <a:avLst/>
              <a:gdLst>
                <a:gd name="T0" fmla="*/ 44 w 193"/>
                <a:gd name="T1" fmla="*/ 90 h 188"/>
                <a:gd name="T2" fmla="*/ 31 w 193"/>
                <a:gd name="T3" fmla="*/ 78 h 188"/>
                <a:gd name="T4" fmla="*/ 0 w 193"/>
                <a:gd name="T5" fmla="*/ 109 h 188"/>
                <a:gd name="T6" fmla="*/ 13 w 193"/>
                <a:gd name="T7" fmla="*/ 122 h 188"/>
                <a:gd name="T8" fmla="*/ 4 w 193"/>
                <a:gd name="T9" fmla="*/ 131 h 188"/>
                <a:gd name="T10" fmla="*/ 61 w 193"/>
                <a:gd name="T11" fmla="*/ 188 h 188"/>
                <a:gd name="T12" fmla="*/ 153 w 193"/>
                <a:gd name="T13" fmla="*/ 188 h 188"/>
                <a:gd name="T14" fmla="*/ 193 w 193"/>
                <a:gd name="T15" fmla="*/ 148 h 188"/>
                <a:gd name="T16" fmla="*/ 193 w 193"/>
                <a:gd name="T17" fmla="*/ 58 h 188"/>
                <a:gd name="T18" fmla="*/ 135 w 193"/>
                <a:gd name="T19" fmla="*/ 0 h 188"/>
                <a:gd name="T20" fmla="*/ 44 w 193"/>
                <a:gd name="T21" fmla="*/ 9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88">
                  <a:moveTo>
                    <a:pt x="44" y="90"/>
                  </a:moveTo>
                  <a:cubicBezTo>
                    <a:pt x="31" y="78"/>
                    <a:pt x="31" y="78"/>
                    <a:pt x="31" y="78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4" y="131"/>
                    <a:pt x="4" y="131"/>
                    <a:pt x="4" y="131"/>
                  </a:cubicBezTo>
                  <a:cubicBezTo>
                    <a:pt x="61" y="188"/>
                    <a:pt x="61" y="188"/>
                    <a:pt x="61" y="188"/>
                  </a:cubicBezTo>
                  <a:cubicBezTo>
                    <a:pt x="153" y="188"/>
                    <a:pt x="153" y="188"/>
                    <a:pt x="153" y="188"/>
                  </a:cubicBezTo>
                  <a:cubicBezTo>
                    <a:pt x="175" y="188"/>
                    <a:pt x="193" y="171"/>
                    <a:pt x="193" y="14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35" y="0"/>
                    <a:pt x="135" y="0"/>
                    <a:pt x="135" y="0"/>
                  </a:cubicBezTo>
                  <a:lnTo>
                    <a:pt x="44" y="90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56251" y="3748088"/>
              <a:ext cx="241300" cy="244475"/>
            </a:xfrm>
            <a:custGeom>
              <a:avLst/>
              <a:gdLst>
                <a:gd name="T0" fmla="*/ 61 w 96"/>
                <a:gd name="T1" fmla="*/ 0 h 97"/>
                <a:gd name="T2" fmla="*/ 26 w 96"/>
                <a:gd name="T3" fmla="*/ 36 h 97"/>
                <a:gd name="T4" fmla="*/ 27 w 96"/>
                <a:gd name="T5" fmla="*/ 45 h 97"/>
                <a:gd name="T6" fmla="*/ 0 w 96"/>
                <a:gd name="T7" fmla="*/ 72 h 97"/>
                <a:gd name="T8" fmla="*/ 25 w 96"/>
                <a:gd name="T9" fmla="*/ 97 h 97"/>
                <a:gd name="T10" fmla="*/ 52 w 96"/>
                <a:gd name="T11" fmla="*/ 70 h 97"/>
                <a:gd name="T12" fmla="*/ 61 w 96"/>
                <a:gd name="T13" fmla="*/ 71 h 97"/>
                <a:gd name="T14" fmla="*/ 96 w 96"/>
                <a:gd name="T15" fmla="*/ 36 h 97"/>
                <a:gd name="T16" fmla="*/ 61 w 96"/>
                <a:gd name="T1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97">
                  <a:moveTo>
                    <a:pt x="61" y="0"/>
                  </a:moveTo>
                  <a:cubicBezTo>
                    <a:pt x="42" y="0"/>
                    <a:pt x="26" y="16"/>
                    <a:pt x="26" y="36"/>
                  </a:cubicBezTo>
                  <a:cubicBezTo>
                    <a:pt x="26" y="39"/>
                    <a:pt x="26" y="42"/>
                    <a:pt x="27" y="45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70"/>
                    <a:pt x="58" y="71"/>
                    <a:pt x="61" y="71"/>
                  </a:cubicBezTo>
                  <a:cubicBezTo>
                    <a:pt x="81" y="71"/>
                    <a:pt x="96" y="55"/>
                    <a:pt x="96" y="36"/>
                  </a:cubicBezTo>
                  <a:cubicBezTo>
                    <a:pt x="96" y="16"/>
                    <a:pt x="81" y="0"/>
                    <a:pt x="61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08613" y="3863976"/>
              <a:ext cx="273050" cy="266700"/>
            </a:xfrm>
            <a:custGeom>
              <a:avLst/>
              <a:gdLst>
                <a:gd name="T0" fmla="*/ 38 w 109"/>
                <a:gd name="T1" fmla="*/ 5 h 106"/>
                <a:gd name="T2" fmla="*/ 38 w 109"/>
                <a:gd name="T3" fmla="*/ 5 h 106"/>
                <a:gd name="T4" fmla="*/ 21 w 109"/>
                <a:gd name="T5" fmla="*/ 5 h 106"/>
                <a:gd name="T6" fmla="*/ 21 w 109"/>
                <a:gd name="T7" fmla="*/ 22 h 106"/>
                <a:gd name="T8" fmla="*/ 37 w 109"/>
                <a:gd name="T9" fmla="*/ 37 h 106"/>
                <a:gd name="T10" fmla="*/ 14 w 109"/>
                <a:gd name="T11" fmla="*/ 48 h 106"/>
                <a:gd name="T12" fmla="*/ 14 w 109"/>
                <a:gd name="T13" fmla="*/ 96 h 106"/>
                <a:gd name="T14" fmla="*/ 38 w 109"/>
                <a:gd name="T15" fmla="*/ 106 h 106"/>
                <a:gd name="T16" fmla="*/ 62 w 109"/>
                <a:gd name="T17" fmla="*/ 96 h 106"/>
                <a:gd name="T18" fmla="*/ 72 w 109"/>
                <a:gd name="T19" fmla="*/ 72 h 106"/>
                <a:gd name="T20" fmla="*/ 88 w 109"/>
                <a:gd name="T21" fmla="*/ 88 h 106"/>
                <a:gd name="T22" fmla="*/ 105 w 109"/>
                <a:gd name="T23" fmla="*/ 88 h 106"/>
                <a:gd name="T24" fmla="*/ 105 w 109"/>
                <a:gd name="T25" fmla="*/ 72 h 106"/>
                <a:gd name="T26" fmla="*/ 38 w 109"/>
                <a:gd name="T27" fmla="*/ 5 h 106"/>
                <a:gd name="T28" fmla="*/ 50 w 109"/>
                <a:gd name="T29" fmla="*/ 84 h 106"/>
                <a:gd name="T30" fmla="*/ 38 w 109"/>
                <a:gd name="T31" fmla="*/ 89 h 106"/>
                <a:gd name="T32" fmla="*/ 26 w 109"/>
                <a:gd name="T33" fmla="*/ 84 h 106"/>
                <a:gd name="T34" fmla="*/ 26 w 109"/>
                <a:gd name="T35" fmla="*/ 60 h 106"/>
                <a:gd name="T36" fmla="*/ 38 w 109"/>
                <a:gd name="T37" fmla="*/ 55 h 106"/>
                <a:gd name="T38" fmla="*/ 38 w 109"/>
                <a:gd name="T39" fmla="*/ 55 h 106"/>
                <a:gd name="T40" fmla="*/ 38 w 109"/>
                <a:gd name="T41" fmla="*/ 55 h 106"/>
                <a:gd name="T42" fmla="*/ 50 w 109"/>
                <a:gd name="T43" fmla="*/ 60 h 106"/>
                <a:gd name="T44" fmla="*/ 55 w 109"/>
                <a:gd name="T45" fmla="*/ 72 h 106"/>
                <a:gd name="T46" fmla="*/ 50 w 109"/>
                <a:gd name="T47" fmla="*/ 8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106">
                  <a:moveTo>
                    <a:pt x="38" y="5"/>
                  </a:moveTo>
                  <a:cubicBezTo>
                    <a:pt x="38" y="5"/>
                    <a:pt x="38" y="5"/>
                    <a:pt x="38" y="5"/>
                  </a:cubicBezTo>
                  <a:cubicBezTo>
                    <a:pt x="33" y="0"/>
                    <a:pt x="26" y="0"/>
                    <a:pt x="21" y="5"/>
                  </a:cubicBezTo>
                  <a:cubicBezTo>
                    <a:pt x="17" y="10"/>
                    <a:pt x="17" y="17"/>
                    <a:pt x="21" y="22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29" y="38"/>
                    <a:pt x="20" y="41"/>
                    <a:pt x="14" y="48"/>
                  </a:cubicBezTo>
                  <a:cubicBezTo>
                    <a:pt x="0" y="61"/>
                    <a:pt x="0" y="83"/>
                    <a:pt x="14" y="96"/>
                  </a:cubicBezTo>
                  <a:cubicBezTo>
                    <a:pt x="20" y="103"/>
                    <a:pt x="29" y="106"/>
                    <a:pt x="38" y="106"/>
                  </a:cubicBezTo>
                  <a:cubicBezTo>
                    <a:pt x="47" y="106"/>
                    <a:pt x="55" y="103"/>
                    <a:pt x="62" y="96"/>
                  </a:cubicBezTo>
                  <a:cubicBezTo>
                    <a:pt x="69" y="89"/>
                    <a:pt x="72" y="81"/>
                    <a:pt x="72" y="72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3" y="93"/>
                    <a:pt x="100" y="93"/>
                    <a:pt x="105" y="88"/>
                  </a:cubicBezTo>
                  <a:cubicBezTo>
                    <a:pt x="109" y="84"/>
                    <a:pt x="109" y="76"/>
                    <a:pt x="105" y="72"/>
                  </a:cubicBezTo>
                  <a:lnTo>
                    <a:pt x="38" y="5"/>
                  </a:lnTo>
                  <a:close/>
                  <a:moveTo>
                    <a:pt x="50" y="84"/>
                  </a:moveTo>
                  <a:cubicBezTo>
                    <a:pt x="47" y="87"/>
                    <a:pt x="42" y="89"/>
                    <a:pt x="38" y="89"/>
                  </a:cubicBezTo>
                  <a:cubicBezTo>
                    <a:pt x="33" y="89"/>
                    <a:pt x="29" y="87"/>
                    <a:pt x="26" y="84"/>
                  </a:cubicBezTo>
                  <a:cubicBezTo>
                    <a:pt x="19" y="77"/>
                    <a:pt x="19" y="66"/>
                    <a:pt x="26" y="60"/>
                  </a:cubicBezTo>
                  <a:cubicBezTo>
                    <a:pt x="29" y="57"/>
                    <a:pt x="33" y="55"/>
                    <a:pt x="38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42" y="55"/>
                    <a:pt x="47" y="57"/>
                    <a:pt x="50" y="60"/>
                  </a:cubicBezTo>
                  <a:cubicBezTo>
                    <a:pt x="53" y="63"/>
                    <a:pt x="55" y="67"/>
                    <a:pt x="55" y="72"/>
                  </a:cubicBezTo>
                  <a:cubicBezTo>
                    <a:pt x="55" y="76"/>
                    <a:pt x="53" y="80"/>
                    <a:pt x="50" y="84"/>
                  </a:cubicBez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3" name="Group 152出自【趣你的PPT】(微信:qunideppt)：最优质的PPT资源库"/>
          <p:cNvGrpSpPr/>
          <p:nvPr/>
        </p:nvGrpSpPr>
        <p:grpSpPr>
          <a:xfrm>
            <a:off x="5272881" y="4119722"/>
            <a:ext cx="641351" cy="642938"/>
            <a:chOff x="4271963" y="3605213"/>
            <a:chExt cx="641351" cy="642938"/>
          </a:xfrm>
        </p:grpSpPr>
        <p:sp>
          <p:nvSpPr>
            <p:cNvPr id="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3605213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9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9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1676" y="3756026"/>
              <a:ext cx="401638" cy="492125"/>
            </a:xfrm>
            <a:custGeom>
              <a:avLst/>
              <a:gdLst>
                <a:gd name="T0" fmla="*/ 24 w 160"/>
                <a:gd name="T1" fmla="*/ 14 h 196"/>
                <a:gd name="T2" fmla="*/ 60 w 160"/>
                <a:gd name="T3" fmla="*/ 50 h 196"/>
                <a:gd name="T4" fmla="*/ 0 w 160"/>
                <a:gd name="T5" fmla="*/ 146 h 196"/>
                <a:gd name="T6" fmla="*/ 51 w 160"/>
                <a:gd name="T7" fmla="*/ 196 h 196"/>
                <a:gd name="T8" fmla="*/ 120 w 160"/>
                <a:gd name="T9" fmla="*/ 196 h 196"/>
                <a:gd name="T10" fmla="*/ 160 w 160"/>
                <a:gd name="T11" fmla="*/ 156 h 196"/>
                <a:gd name="T12" fmla="*/ 160 w 160"/>
                <a:gd name="T13" fmla="*/ 122 h 196"/>
                <a:gd name="T14" fmla="*/ 38 w 160"/>
                <a:gd name="T15" fmla="*/ 0 h 196"/>
                <a:gd name="T16" fmla="*/ 24 w 160"/>
                <a:gd name="T17" fmla="*/ 1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196">
                  <a:moveTo>
                    <a:pt x="24" y="14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51" y="196"/>
                    <a:pt x="51" y="196"/>
                    <a:pt x="51" y="196"/>
                  </a:cubicBezTo>
                  <a:cubicBezTo>
                    <a:pt x="120" y="196"/>
                    <a:pt x="120" y="196"/>
                    <a:pt x="120" y="196"/>
                  </a:cubicBezTo>
                  <a:cubicBezTo>
                    <a:pt x="142" y="196"/>
                    <a:pt x="160" y="179"/>
                    <a:pt x="160" y="156"/>
                  </a:cubicBezTo>
                  <a:cubicBezTo>
                    <a:pt x="160" y="122"/>
                    <a:pt x="160" y="122"/>
                    <a:pt x="160" y="122"/>
                  </a:cubicBezTo>
                  <a:cubicBezTo>
                    <a:pt x="38" y="0"/>
                    <a:pt x="38" y="0"/>
                    <a:pt x="38" y="0"/>
                  </a:cubicBezTo>
                  <a:lnTo>
                    <a:pt x="24" y="14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5326" y="3863976"/>
              <a:ext cx="174625" cy="268288"/>
            </a:xfrm>
            <a:custGeom>
              <a:avLst/>
              <a:gdLst>
                <a:gd name="T0" fmla="*/ 58 w 70"/>
                <a:gd name="T1" fmla="*/ 0 h 107"/>
                <a:gd name="T2" fmla="*/ 12 w 70"/>
                <a:gd name="T3" fmla="*/ 0 h 107"/>
                <a:gd name="T4" fmla="*/ 0 w 70"/>
                <a:gd name="T5" fmla="*/ 11 h 107"/>
                <a:gd name="T6" fmla="*/ 0 w 70"/>
                <a:gd name="T7" fmla="*/ 95 h 107"/>
                <a:gd name="T8" fmla="*/ 12 w 70"/>
                <a:gd name="T9" fmla="*/ 107 h 107"/>
                <a:gd name="T10" fmla="*/ 58 w 70"/>
                <a:gd name="T11" fmla="*/ 107 h 107"/>
                <a:gd name="T12" fmla="*/ 70 w 70"/>
                <a:gd name="T13" fmla="*/ 95 h 107"/>
                <a:gd name="T14" fmla="*/ 70 w 70"/>
                <a:gd name="T15" fmla="*/ 11 h 107"/>
                <a:gd name="T16" fmla="*/ 58 w 70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107">
                  <a:moveTo>
                    <a:pt x="5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01"/>
                    <a:pt x="5" y="107"/>
                    <a:pt x="12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5" y="107"/>
                    <a:pt x="70" y="101"/>
                    <a:pt x="70" y="95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5"/>
                    <a:pt x="65" y="0"/>
                    <a:pt x="58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9613" y="3751263"/>
              <a:ext cx="146050" cy="117475"/>
            </a:xfrm>
            <a:custGeom>
              <a:avLst/>
              <a:gdLst>
                <a:gd name="T0" fmla="*/ 38 w 58"/>
                <a:gd name="T1" fmla="*/ 19 h 47"/>
                <a:gd name="T2" fmla="*/ 38 w 58"/>
                <a:gd name="T3" fmla="*/ 8 h 47"/>
                <a:gd name="T4" fmla="*/ 29 w 58"/>
                <a:gd name="T5" fmla="*/ 0 h 47"/>
                <a:gd name="T6" fmla="*/ 20 w 58"/>
                <a:gd name="T7" fmla="*/ 8 h 47"/>
                <a:gd name="T8" fmla="*/ 20 w 58"/>
                <a:gd name="T9" fmla="*/ 19 h 47"/>
                <a:gd name="T10" fmla="*/ 0 w 58"/>
                <a:gd name="T11" fmla="*/ 47 h 47"/>
                <a:gd name="T12" fmla="*/ 58 w 58"/>
                <a:gd name="T13" fmla="*/ 47 h 47"/>
                <a:gd name="T14" fmla="*/ 38 w 58"/>
                <a:gd name="T15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7">
                  <a:moveTo>
                    <a:pt x="38" y="19"/>
                  </a:moveTo>
                  <a:cubicBezTo>
                    <a:pt x="38" y="8"/>
                    <a:pt x="38" y="8"/>
                    <a:pt x="38" y="8"/>
                  </a:cubicBezTo>
                  <a:cubicBezTo>
                    <a:pt x="38" y="4"/>
                    <a:pt x="34" y="0"/>
                    <a:pt x="29" y="0"/>
                  </a:cubicBezTo>
                  <a:cubicBezTo>
                    <a:pt x="24" y="0"/>
                    <a:pt x="20" y="4"/>
                    <a:pt x="20" y="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9" y="23"/>
                    <a:pt x="0" y="34"/>
                    <a:pt x="0" y="47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34"/>
                    <a:pt x="49" y="23"/>
                    <a:pt x="38" y="19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4" name="Group 153出自【趣你的PPT】(微信:qunideppt)：最优质的PPT资源库"/>
          <p:cNvGrpSpPr/>
          <p:nvPr/>
        </p:nvGrpSpPr>
        <p:grpSpPr>
          <a:xfrm>
            <a:off x="4267994" y="4118929"/>
            <a:ext cx="642938" cy="644525"/>
            <a:chOff x="3267076" y="3606801"/>
            <a:chExt cx="642938" cy="644525"/>
          </a:xfrm>
        </p:grpSpPr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3606801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13126" y="3773488"/>
              <a:ext cx="496888" cy="477838"/>
            </a:xfrm>
            <a:custGeom>
              <a:avLst/>
              <a:gdLst>
                <a:gd name="T0" fmla="*/ 198 w 198"/>
                <a:gd name="T1" fmla="*/ 150 h 190"/>
                <a:gd name="T2" fmla="*/ 198 w 198"/>
                <a:gd name="T3" fmla="*/ 56 h 190"/>
                <a:gd name="T4" fmla="*/ 143 w 198"/>
                <a:gd name="T5" fmla="*/ 1 h 190"/>
                <a:gd name="T6" fmla="*/ 135 w 198"/>
                <a:gd name="T7" fmla="*/ 25 h 190"/>
                <a:gd name="T8" fmla="*/ 134 w 198"/>
                <a:gd name="T9" fmla="*/ 51 h 190"/>
                <a:gd name="T10" fmla="*/ 99 w 198"/>
                <a:gd name="T11" fmla="*/ 51 h 190"/>
                <a:gd name="T12" fmla="*/ 93 w 198"/>
                <a:gd name="T13" fmla="*/ 44 h 190"/>
                <a:gd name="T14" fmla="*/ 83 w 198"/>
                <a:gd name="T15" fmla="*/ 54 h 190"/>
                <a:gd name="T16" fmla="*/ 70 w 198"/>
                <a:gd name="T17" fmla="*/ 42 h 190"/>
                <a:gd name="T18" fmla="*/ 63 w 198"/>
                <a:gd name="T19" fmla="*/ 50 h 190"/>
                <a:gd name="T20" fmla="*/ 14 w 198"/>
                <a:gd name="T21" fmla="*/ 0 h 190"/>
                <a:gd name="T22" fmla="*/ 2 w 198"/>
                <a:gd name="T23" fmla="*/ 66 h 190"/>
                <a:gd name="T24" fmla="*/ 11 w 198"/>
                <a:gd name="T25" fmla="*/ 74 h 190"/>
                <a:gd name="T26" fmla="*/ 1 w 198"/>
                <a:gd name="T27" fmla="*/ 125 h 190"/>
                <a:gd name="T28" fmla="*/ 7 w 198"/>
                <a:gd name="T29" fmla="*/ 130 h 190"/>
                <a:gd name="T30" fmla="*/ 0 w 198"/>
                <a:gd name="T31" fmla="*/ 137 h 190"/>
                <a:gd name="T32" fmla="*/ 53 w 198"/>
                <a:gd name="T33" fmla="*/ 190 h 190"/>
                <a:gd name="T34" fmla="*/ 158 w 198"/>
                <a:gd name="T35" fmla="*/ 190 h 190"/>
                <a:gd name="T36" fmla="*/ 198 w 198"/>
                <a:gd name="T37" fmla="*/ 15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90">
                  <a:moveTo>
                    <a:pt x="198" y="150"/>
                  </a:moveTo>
                  <a:cubicBezTo>
                    <a:pt x="198" y="56"/>
                    <a:pt x="198" y="56"/>
                    <a:pt x="198" y="56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99" y="51"/>
                    <a:pt x="99" y="51"/>
                    <a:pt x="99" y="51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" y="125"/>
                    <a:pt x="1" y="125"/>
                    <a:pt x="1" y="125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158" y="190"/>
                    <a:pt x="158" y="190"/>
                    <a:pt x="158" y="190"/>
                  </a:cubicBezTo>
                  <a:cubicBezTo>
                    <a:pt x="180" y="190"/>
                    <a:pt x="198" y="172"/>
                    <a:pt x="198" y="150"/>
                  </a:cubicBez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1" y="3765551"/>
              <a:ext cx="58738" cy="352425"/>
            </a:xfrm>
            <a:custGeom>
              <a:avLst/>
              <a:gdLst>
                <a:gd name="T0" fmla="*/ 18 w 23"/>
                <a:gd name="T1" fmla="*/ 140 h 140"/>
                <a:gd name="T2" fmla="*/ 18 w 23"/>
                <a:gd name="T3" fmla="*/ 42 h 140"/>
                <a:gd name="T4" fmla="*/ 18 w 23"/>
                <a:gd name="T5" fmla="*/ 42 h 140"/>
                <a:gd name="T6" fmla="*/ 18 w 23"/>
                <a:gd name="T7" fmla="*/ 22 h 140"/>
                <a:gd name="T8" fmla="*/ 23 w 23"/>
                <a:gd name="T9" fmla="*/ 12 h 140"/>
                <a:gd name="T10" fmla="*/ 12 w 23"/>
                <a:gd name="T11" fmla="*/ 0 h 140"/>
                <a:gd name="T12" fmla="*/ 0 w 23"/>
                <a:gd name="T13" fmla="*/ 12 h 140"/>
                <a:gd name="T14" fmla="*/ 6 w 23"/>
                <a:gd name="T15" fmla="*/ 22 h 140"/>
                <a:gd name="T16" fmla="*/ 6 w 23"/>
                <a:gd name="T17" fmla="*/ 140 h 140"/>
                <a:gd name="T18" fmla="*/ 18 w 23"/>
                <a:gd name="T1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40">
                  <a:moveTo>
                    <a:pt x="18" y="140"/>
                  </a:moveTo>
                  <a:cubicBezTo>
                    <a:pt x="18" y="42"/>
                    <a:pt x="18" y="42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6"/>
                    <a:pt x="18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16"/>
                    <a:pt x="2" y="20"/>
                    <a:pt x="6" y="22"/>
                  </a:cubicBezTo>
                  <a:cubicBezTo>
                    <a:pt x="6" y="140"/>
                    <a:pt x="6" y="140"/>
                    <a:pt x="6" y="140"/>
                  </a:cubicBezTo>
                  <a:lnTo>
                    <a:pt x="18" y="14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21101" y="3765551"/>
              <a:ext cx="58738" cy="349250"/>
            </a:xfrm>
            <a:custGeom>
              <a:avLst/>
              <a:gdLst>
                <a:gd name="T0" fmla="*/ 11 w 23"/>
                <a:gd name="T1" fmla="*/ 0 h 139"/>
                <a:gd name="T2" fmla="*/ 0 w 23"/>
                <a:gd name="T3" fmla="*/ 11 h 139"/>
                <a:gd name="T4" fmla="*/ 5 w 23"/>
                <a:gd name="T5" fmla="*/ 21 h 139"/>
                <a:gd name="T6" fmla="*/ 5 w 23"/>
                <a:gd name="T7" fmla="*/ 139 h 139"/>
                <a:gd name="T8" fmla="*/ 17 w 23"/>
                <a:gd name="T9" fmla="*/ 139 h 139"/>
                <a:gd name="T10" fmla="*/ 17 w 23"/>
                <a:gd name="T11" fmla="*/ 21 h 139"/>
                <a:gd name="T12" fmla="*/ 23 w 23"/>
                <a:gd name="T13" fmla="*/ 11 h 139"/>
                <a:gd name="T14" fmla="*/ 11 w 23"/>
                <a:gd name="T15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9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6"/>
                    <a:pt x="2" y="19"/>
                    <a:pt x="5" y="21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21" y="19"/>
                    <a:pt x="23" y="16"/>
                    <a:pt x="23" y="11"/>
                  </a:cubicBezTo>
                  <a:cubicBezTo>
                    <a:pt x="23" y="5"/>
                    <a:pt x="18" y="0"/>
                    <a:pt x="11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43288" y="3881438"/>
              <a:ext cx="290513" cy="193675"/>
            </a:xfrm>
            <a:custGeom>
              <a:avLst/>
              <a:gdLst>
                <a:gd name="T0" fmla="*/ 183 w 183"/>
                <a:gd name="T1" fmla="*/ 95 h 122"/>
                <a:gd name="T2" fmla="*/ 155 w 183"/>
                <a:gd name="T3" fmla="*/ 95 h 122"/>
                <a:gd name="T4" fmla="*/ 155 w 183"/>
                <a:gd name="T5" fmla="*/ 17 h 122"/>
                <a:gd name="T6" fmla="*/ 183 w 183"/>
                <a:gd name="T7" fmla="*/ 17 h 122"/>
                <a:gd name="T8" fmla="*/ 183 w 183"/>
                <a:gd name="T9" fmla="*/ 0 h 122"/>
                <a:gd name="T10" fmla="*/ 0 w 183"/>
                <a:gd name="T11" fmla="*/ 0 h 122"/>
                <a:gd name="T12" fmla="*/ 0 w 183"/>
                <a:gd name="T13" fmla="*/ 122 h 122"/>
                <a:gd name="T14" fmla="*/ 183 w 183"/>
                <a:gd name="T15" fmla="*/ 122 h 122"/>
                <a:gd name="T16" fmla="*/ 183 w 183"/>
                <a:gd name="T17" fmla="*/ 95 h 122"/>
                <a:gd name="T18" fmla="*/ 28 w 183"/>
                <a:gd name="T19" fmla="*/ 95 h 122"/>
                <a:gd name="T20" fmla="*/ 0 w 183"/>
                <a:gd name="T21" fmla="*/ 95 h 122"/>
                <a:gd name="T22" fmla="*/ 0 w 183"/>
                <a:gd name="T23" fmla="*/ 17 h 122"/>
                <a:gd name="T24" fmla="*/ 28 w 183"/>
                <a:gd name="T25" fmla="*/ 17 h 122"/>
                <a:gd name="T26" fmla="*/ 28 w 183"/>
                <a:gd name="T27" fmla="*/ 95 h 122"/>
                <a:gd name="T28" fmla="*/ 66 w 183"/>
                <a:gd name="T29" fmla="*/ 95 h 122"/>
                <a:gd name="T30" fmla="*/ 38 w 183"/>
                <a:gd name="T31" fmla="*/ 95 h 122"/>
                <a:gd name="T32" fmla="*/ 38 w 183"/>
                <a:gd name="T33" fmla="*/ 17 h 122"/>
                <a:gd name="T34" fmla="*/ 66 w 183"/>
                <a:gd name="T35" fmla="*/ 17 h 122"/>
                <a:gd name="T36" fmla="*/ 66 w 183"/>
                <a:gd name="T37" fmla="*/ 95 h 122"/>
                <a:gd name="T38" fmla="*/ 106 w 183"/>
                <a:gd name="T39" fmla="*/ 95 h 122"/>
                <a:gd name="T40" fmla="*/ 77 w 183"/>
                <a:gd name="T41" fmla="*/ 95 h 122"/>
                <a:gd name="T42" fmla="*/ 77 w 183"/>
                <a:gd name="T43" fmla="*/ 17 h 122"/>
                <a:gd name="T44" fmla="*/ 106 w 183"/>
                <a:gd name="T45" fmla="*/ 17 h 122"/>
                <a:gd name="T46" fmla="*/ 106 w 183"/>
                <a:gd name="T47" fmla="*/ 95 h 122"/>
                <a:gd name="T48" fmla="*/ 145 w 183"/>
                <a:gd name="T49" fmla="*/ 95 h 122"/>
                <a:gd name="T50" fmla="*/ 117 w 183"/>
                <a:gd name="T51" fmla="*/ 95 h 122"/>
                <a:gd name="T52" fmla="*/ 117 w 183"/>
                <a:gd name="T53" fmla="*/ 17 h 122"/>
                <a:gd name="T54" fmla="*/ 145 w 183"/>
                <a:gd name="T55" fmla="*/ 17 h 122"/>
                <a:gd name="T56" fmla="*/ 145 w 183"/>
                <a:gd name="T57" fmla="*/ 9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" h="122">
                  <a:moveTo>
                    <a:pt x="183" y="95"/>
                  </a:moveTo>
                  <a:lnTo>
                    <a:pt x="155" y="95"/>
                  </a:lnTo>
                  <a:lnTo>
                    <a:pt x="155" y="17"/>
                  </a:lnTo>
                  <a:lnTo>
                    <a:pt x="183" y="17"/>
                  </a:lnTo>
                  <a:lnTo>
                    <a:pt x="183" y="0"/>
                  </a:lnTo>
                  <a:lnTo>
                    <a:pt x="0" y="0"/>
                  </a:lnTo>
                  <a:lnTo>
                    <a:pt x="0" y="122"/>
                  </a:lnTo>
                  <a:lnTo>
                    <a:pt x="183" y="122"/>
                  </a:lnTo>
                  <a:lnTo>
                    <a:pt x="183" y="95"/>
                  </a:lnTo>
                  <a:close/>
                  <a:moveTo>
                    <a:pt x="28" y="95"/>
                  </a:moveTo>
                  <a:lnTo>
                    <a:pt x="0" y="95"/>
                  </a:lnTo>
                  <a:lnTo>
                    <a:pt x="0" y="17"/>
                  </a:lnTo>
                  <a:lnTo>
                    <a:pt x="28" y="17"/>
                  </a:lnTo>
                  <a:lnTo>
                    <a:pt x="28" y="95"/>
                  </a:lnTo>
                  <a:close/>
                  <a:moveTo>
                    <a:pt x="66" y="95"/>
                  </a:moveTo>
                  <a:lnTo>
                    <a:pt x="38" y="95"/>
                  </a:lnTo>
                  <a:lnTo>
                    <a:pt x="38" y="17"/>
                  </a:lnTo>
                  <a:lnTo>
                    <a:pt x="66" y="17"/>
                  </a:lnTo>
                  <a:lnTo>
                    <a:pt x="66" y="95"/>
                  </a:lnTo>
                  <a:close/>
                  <a:moveTo>
                    <a:pt x="106" y="95"/>
                  </a:moveTo>
                  <a:lnTo>
                    <a:pt x="77" y="95"/>
                  </a:lnTo>
                  <a:lnTo>
                    <a:pt x="77" y="17"/>
                  </a:lnTo>
                  <a:lnTo>
                    <a:pt x="106" y="17"/>
                  </a:lnTo>
                  <a:lnTo>
                    <a:pt x="106" y="95"/>
                  </a:lnTo>
                  <a:close/>
                  <a:moveTo>
                    <a:pt x="145" y="95"/>
                  </a:moveTo>
                  <a:lnTo>
                    <a:pt x="117" y="95"/>
                  </a:lnTo>
                  <a:lnTo>
                    <a:pt x="117" y="17"/>
                  </a:lnTo>
                  <a:lnTo>
                    <a:pt x="145" y="17"/>
                  </a:lnTo>
                  <a:lnTo>
                    <a:pt x="145" y="95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5" name="Group 154出自【趣你的PPT】(微信:qunideppt)：最优质的PPT资源库"/>
          <p:cNvGrpSpPr/>
          <p:nvPr/>
        </p:nvGrpSpPr>
        <p:grpSpPr>
          <a:xfrm>
            <a:off x="3264694" y="4118929"/>
            <a:ext cx="641350" cy="644525"/>
            <a:chOff x="2263776" y="3606801"/>
            <a:chExt cx="641350" cy="644525"/>
          </a:xfrm>
        </p:grpSpPr>
        <p:sp>
          <p:nvSpPr>
            <p:cNvPr id="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3606801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9188" y="3790951"/>
              <a:ext cx="515938" cy="460375"/>
            </a:xfrm>
            <a:custGeom>
              <a:avLst/>
              <a:gdLst>
                <a:gd name="T0" fmla="*/ 206 w 206"/>
                <a:gd name="T1" fmla="*/ 143 h 183"/>
                <a:gd name="T2" fmla="*/ 206 w 206"/>
                <a:gd name="T3" fmla="*/ 72 h 183"/>
                <a:gd name="T4" fmla="*/ 134 w 206"/>
                <a:gd name="T5" fmla="*/ 0 h 183"/>
                <a:gd name="T6" fmla="*/ 62 w 206"/>
                <a:gd name="T7" fmla="*/ 72 h 183"/>
                <a:gd name="T8" fmla="*/ 80 w 206"/>
                <a:gd name="T9" fmla="*/ 90 h 183"/>
                <a:gd name="T10" fmla="*/ 77 w 206"/>
                <a:gd name="T11" fmla="*/ 94 h 183"/>
                <a:gd name="T12" fmla="*/ 12 w 206"/>
                <a:gd name="T13" fmla="*/ 29 h 183"/>
                <a:gd name="T14" fmla="*/ 0 w 206"/>
                <a:gd name="T15" fmla="*/ 41 h 183"/>
                <a:gd name="T16" fmla="*/ 64 w 206"/>
                <a:gd name="T17" fmla="*/ 106 h 183"/>
                <a:gd name="T18" fmla="*/ 40 w 206"/>
                <a:gd name="T19" fmla="*/ 130 h 183"/>
                <a:gd name="T20" fmla="*/ 92 w 206"/>
                <a:gd name="T21" fmla="*/ 183 h 183"/>
                <a:gd name="T22" fmla="*/ 166 w 206"/>
                <a:gd name="T23" fmla="*/ 183 h 183"/>
                <a:gd name="T24" fmla="*/ 206 w 206"/>
                <a:gd name="T25" fmla="*/ 14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6" h="183">
                  <a:moveTo>
                    <a:pt x="206" y="143"/>
                  </a:moveTo>
                  <a:cubicBezTo>
                    <a:pt x="206" y="72"/>
                    <a:pt x="206" y="72"/>
                    <a:pt x="206" y="72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40" y="130"/>
                    <a:pt x="40" y="130"/>
                    <a:pt x="40" y="130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166" y="183"/>
                    <a:pt x="166" y="183"/>
                    <a:pt x="166" y="183"/>
                  </a:cubicBezTo>
                  <a:cubicBezTo>
                    <a:pt x="188" y="183"/>
                    <a:pt x="206" y="165"/>
                    <a:pt x="206" y="143"/>
                  </a:cubicBez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8076" y="3856038"/>
              <a:ext cx="90488" cy="69850"/>
            </a:xfrm>
            <a:custGeom>
              <a:avLst/>
              <a:gdLst>
                <a:gd name="T0" fmla="*/ 34 w 36"/>
                <a:gd name="T1" fmla="*/ 23 h 28"/>
                <a:gd name="T2" fmla="*/ 36 w 36"/>
                <a:gd name="T3" fmla="*/ 18 h 28"/>
                <a:gd name="T4" fmla="*/ 18 w 36"/>
                <a:gd name="T5" fmla="*/ 7 h 28"/>
                <a:gd name="T6" fmla="*/ 18 w 36"/>
                <a:gd name="T7" fmla="*/ 7 h 28"/>
                <a:gd name="T8" fmla="*/ 8 w 36"/>
                <a:gd name="T9" fmla="*/ 1 h 28"/>
                <a:gd name="T10" fmla="*/ 2 w 36"/>
                <a:gd name="T11" fmla="*/ 11 h 28"/>
                <a:gd name="T12" fmla="*/ 12 w 36"/>
                <a:gd name="T13" fmla="*/ 17 h 28"/>
                <a:gd name="T14" fmla="*/ 13 w 36"/>
                <a:gd name="T15" fmla="*/ 17 h 28"/>
                <a:gd name="T16" fmla="*/ 31 w 36"/>
                <a:gd name="T17" fmla="*/ 28 h 28"/>
                <a:gd name="T18" fmla="*/ 34 w 36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8">
                  <a:moveTo>
                    <a:pt x="34" y="23"/>
                  </a:moveTo>
                  <a:cubicBezTo>
                    <a:pt x="34" y="23"/>
                    <a:pt x="36" y="18"/>
                    <a:pt x="36" y="1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2"/>
                    <a:pt x="12" y="0"/>
                    <a:pt x="8" y="1"/>
                  </a:cubicBezTo>
                  <a:cubicBezTo>
                    <a:pt x="3" y="2"/>
                    <a:pt x="0" y="7"/>
                    <a:pt x="2" y="11"/>
                  </a:cubicBezTo>
                  <a:cubicBezTo>
                    <a:pt x="3" y="16"/>
                    <a:pt x="8" y="19"/>
                    <a:pt x="12" y="17"/>
                  </a:cubicBezTo>
                  <a:cubicBezTo>
                    <a:pt x="12" y="17"/>
                    <a:pt x="12" y="17"/>
                    <a:pt x="13" y="1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0" y="26"/>
                    <a:pt x="35" y="26"/>
                    <a:pt x="34" y="23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2076" y="3752851"/>
              <a:ext cx="130175" cy="130175"/>
            </a:xfrm>
            <a:custGeom>
              <a:avLst/>
              <a:gdLst>
                <a:gd name="T0" fmla="*/ 52 w 52"/>
                <a:gd name="T1" fmla="*/ 52 h 52"/>
                <a:gd name="T2" fmla="*/ 0 w 52"/>
                <a:gd name="T3" fmla="*/ 0 h 52"/>
                <a:gd name="T4" fmla="*/ 0 w 52"/>
                <a:gd name="T5" fmla="*/ 52 h 52"/>
                <a:gd name="T6" fmla="*/ 52 w 52"/>
                <a:gd name="T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52" y="52"/>
                  </a:moveTo>
                  <a:cubicBezTo>
                    <a:pt x="52" y="23"/>
                    <a:pt x="29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52" y="52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41576" y="3883026"/>
              <a:ext cx="320675" cy="131763"/>
            </a:xfrm>
            <a:custGeom>
              <a:avLst/>
              <a:gdLst>
                <a:gd name="T0" fmla="*/ 0 w 128"/>
                <a:gd name="T1" fmla="*/ 0 h 52"/>
                <a:gd name="T2" fmla="*/ 0 w 128"/>
                <a:gd name="T3" fmla="*/ 0 h 52"/>
                <a:gd name="T4" fmla="*/ 48 w 128"/>
                <a:gd name="T5" fmla="*/ 52 h 52"/>
                <a:gd name="T6" fmla="*/ 80 w 128"/>
                <a:gd name="T7" fmla="*/ 52 h 52"/>
                <a:gd name="T8" fmla="*/ 128 w 128"/>
                <a:gd name="T9" fmla="*/ 0 h 52"/>
                <a:gd name="T10" fmla="*/ 0 w 128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5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21" y="50"/>
                    <a:pt x="48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107" y="50"/>
                    <a:pt x="128" y="28"/>
                    <a:pt x="128" y="0"/>
                  </a:cubicBezTo>
                  <a:cubicBezTo>
                    <a:pt x="12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73326" y="4016376"/>
              <a:ext cx="241300" cy="119063"/>
            </a:xfrm>
            <a:custGeom>
              <a:avLst/>
              <a:gdLst>
                <a:gd name="T0" fmla="*/ 75 w 96"/>
                <a:gd name="T1" fmla="*/ 4 h 47"/>
                <a:gd name="T2" fmla="*/ 63 w 96"/>
                <a:gd name="T3" fmla="*/ 8 h 47"/>
                <a:gd name="T4" fmla="*/ 57 w 96"/>
                <a:gd name="T5" fmla="*/ 3 h 47"/>
                <a:gd name="T6" fmla="*/ 61 w 96"/>
                <a:gd name="T7" fmla="*/ 0 h 47"/>
                <a:gd name="T8" fmla="*/ 35 w 96"/>
                <a:gd name="T9" fmla="*/ 0 h 47"/>
                <a:gd name="T10" fmla="*/ 39 w 96"/>
                <a:gd name="T11" fmla="*/ 3 h 47"/>
                <a:gd name="T12" fmla="*/ 33 w 96"/>
                <a:gd name="T13" fmla="*/ 8 h 47"/>
                <a:gd name="T14" fmla="*/ 21 w 96"/>
                <a:gd name="T15" fmla="*/ 4 h 47"/>
                <a:gd name="T16" fmla="*/ 0 w 96"/>
                <a:gd name="T17" fmla="*/ 25 h 47"/>
                <a:gd name="T18" fmla="*/ 21 w 96"/>
                <a:gd name="T19" fmla="*/ 47 h 47"/>
                <a:gd name="T20" fmla="*/ 42 w 96"/>
                <a:gd name="T21" fmla="*/ 25 h 47"/>
                <a:gd name="T22" fmla="*/ 41 w 96"/>
                <a:gd name="T23" fmla="*/ 17 h 47"/>
                <a:gd name="T24" fmla="*/ 48 w 96"/>
                <a:gd name="T25" fmla="*/ 11 h 47"/>
                <a:gd name="T26" fmla="*/ 56 w 96"/>
                <a:gd name="T27" fmla="*/ 17 h 47"/>
                <a:gd name="T28" fmla="*/ 54 w 96"/>
                <a:gd name="T29" fmla="*/ 25 h 47"/>
                <a:gd name="T30" fmla="*/ 75 w 96"/>
                <a:gd name="T31" fmla="*/ 47 h 47"/>
                <a:gd name="T32" fmla="*/ 96 w 96"/>
                <a:gd name="T33" fmla="*/ 25 h 47"/>
                <a:gd name="T34" fmla="*/ 75 w 96"/>
                <a:gd name="T35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47">
                  <a:moveTo>
                    <a:pt x="75" y="4"/>
                  </a:moveTo>
                  <a:cubicBezTo>
                    <a:pt x="71" y="4"/>
                    <a:pt x="66" y="6"/>
                    <a:pt x="63" y="8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0" y="6"/>
                    <a:pt x="26" y="4"/>
                    <a:pt x="21" y="4"/>
                  </a:cubicBezTo>
                  <a:cubicBezTo>
                    <a:pt x="9" y="4"/>
                    <a:pt x="0" y="14"/>
                    <a:pt x="0" y="25"/>
                  </a:cubicBezTo>
                  <a:cubicBezTo>
                    <a:pt x="0" y="37"/>
                    <a:pt x="9" y="47"/>
                    <a:pt x="21" y="47"/>
                  </a:cubicBezTo>
                  <a:cubicBezTo>
                    <a:pt x="33" y="47"/>
                    <a:pt x="42" y="37"/>
                    <a:pt x="42" y="25"/>
                  </a:cubicBezTo>
                  <a:cubicBezTo>
                    <a:pt x="42" y="23"/>
                    <a:pt x="42" y="20"/>
                    <a:pt x="41" y="17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4" y="20"/>
                    <a:pt x="54" y="23"/>
                    <a:pt x="54" y="25"/>
                  </a:cubicBezTo>
                  <a:cubicBezTo>
                    <a:pt x="54" y="37"/>
                    <a:pt x="63" y="47"/>
                    <a:pt x="75" y="47"/>
                  </a:cubicBezTo>
                  <a:cubicBezTo>
                    <a:pt x="87" y="47"/>
                    <a:pt x="96" y="37"/>
                    <a:pt x="96" y="25"/>
                  </a:cubicBezTo>
                  <a:cubicBezTo>
                    <a:pt x="96" y="14"/>
                    <a:pt x="87" y="4"/>
                    <a:pt x="75" y="4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98726" y="4054476"/>
              <a:ext cx="55563" cy="52388"/>
            </a:xfrm>
            <a:prstGeom prst="ellipse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16188" y="4071938"/>
              <a:ext cx="20638" cy="1746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35251" y="4054476"/>
              <a:ext cx="53975" cy="52388"/>
            </a:xfrm>
            <a:prstGeom prst="ellipse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52713" y="4071938"/>
              <a:ext cx="19050" cy="1746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6" name="Group 155出自【趣你的PPT】(微信:qunideppt)：最优质的PPT资源库"/>
          <p:cNvGrpSpPr/>
          <p:nvPr/>
        </p:nvGrpSpPr>
        <p:grpSpPr>
          <a:xfrm>
            <a:off x="2259806" y="4119722"/>
            <a:ext cx="642938" cy="642938"/>
            <a:chOff x="1258888" y="3605213"/>
            <a:chExt cx="642938" cy="642938"/>
          </a:xfrm>
        </p:grpSpPr>
        <p:sp>
          <p:nvSpPr>
            <p:cNvPr id="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3605213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0176" y="3744913"/>
              <a:ext cx="501650" cy="503238"/>
            </a:xfrm>
            <a:custGeom>
              <a:avLst/>
              <a:gdLst>
                <a:gd name="T0" fmla="*/ 69 w 200"/>
                <a:gd name="T1" fmla="*/ 40 h 200"/>
                <a:gd name="T2" fmla="*/ 92 w 200"/>
                <a:gd name="T3" fmla="*/ 64 h 200"/>
                <a:gd name="T4" fmla="*/ 77 w 200"/>
                <a:gd name="T5" fmla="*/ 79 h 200"/>
                <a:gd name="T6" fmla="*/ 42 w 200"/>
                <a:gd name="T7" fmla="*/ 44 h 200"/>
                <a:gd name="T8" fmla="*/ 0 w 200"/>
                <a:gd name="T9" fmla="*/ 86 h 200"/>
                <a:gd name="T10" fmla="*/ 26 w 200"/>
                <a:gd name="T11" fmla="*/ 112 h 200"/>
                <a:gd name="T12" fmla="*/ 23 w 200"/>
                <a:gd name="T13" fmla="*/ 115 h 200"/>
                <a:gd name="T14" fmla="*/ 108 w 200"/>
                <a:gd name="T15" fmla="*/ 200 h 200"/>
                <a:gd name="T16" fmla="*/ 160 w 200"/>
                <a:gd name="T17" fmla="*/ 200 h 200"/>
                <a:gd name="T18" fmla="*/ 200 w 200"/>
                <a:gd name="T19" fmla="*/ 160 h 200"/>
                <a:gd name="T20" fmla="*/ 200 w 200"/>
                <a:gd name="T21" fmla="*/ 91 h 200"/>
                <a:gd name="T22" fmla="*/ 109 w 200"/>
                <a:gd name="T23" fmla="*/ 0 h 200"/>
                <a:gd name="T24" fmla="*/ 69 w 200"/>
                <a:gd name="T25" fmla="*/ 4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200">
                  <a:moveTo>
                    <a:pt x="69" y="40"/>
                  </a:moveTo>
                  <a:cubicBezTo>
                    <a:pt x="92" y="64"/>
                    <a:pt x="92" y="64"/>
                    <a:pt x="92" y="64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60" y="200"/>
                    <a:pt x="160" y="200"/>
                    <a:pt x="160" y="200"/>
                  </a:cubicBezTo>
                  <a:cubicBezTo>
                    <a:pt x="182" y="200"/>
                    <a:pt x="200" y="182"/>
                    <a:pt x="200" y="16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69" y="40"/>
                  </a:lnTo>
                  <a:close/>
                </a:path>
              </a:pathLst>
            </a:custGeom>
            <a:solidFill>
              <a:srgbClr val="BF6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9063" y="3795713"/>
              <a:ext cx="382588" cy="292100"/>
            </a:xfrm>
            <a:custGeom>
              <a:avLst/>
              <a:gdLst>
                <a:gd name="T0" fmla="*/ 140 w 152"/>
                <a:gd name="T1" fmla="*/ 46 h 116"/>
                <a:gd name="T2" fmla="*/ 139 w 152"/>
                <a:gd name="T3" fmla="*/ 46 h 116"/>
                <a:gd name="T4" fmla="*/ 76 w 152"/>
                <a:gd name="T5" fmla="*/ 0 h 116"/>
                <a:gd name="T6" fmla="*/ 13 w 152"/>
                <a:gd name="T7" fmla="*/ 46 h 116"/>
                <a:gd name="T8" fmla="*/ 12 w 152"/>
                <a:gd name="T9" fmla="*/ 46 h 116"/>
                <a:gd name="T10" fmla="*/ 0 w 152"/>
                <a:gd name="T11" fmla="*/ 58 h 116"/>
                <a:gd name="T12" fmla="*/ 12 w 152"/>
                <a:gd name="T13" fmla="*/ 69 h 116"/>
                <a:gd name="T14" fmla="*/ 13 w 152"/>
                <a:gd name="T15" fmla="*/ 69 h 116"/>
                <a:gd name="T16" fmla="*/ 76 w 152"/>
                <a:gd name="T17" fmla="*/ 116 h 116"/>
                <a:gd name="T18" fmla="*/ 139 w 152"/>
                <a:gd name="T19" fmla="*/ 69 h 116"/>
                <a:gd name="T20" fmla="*/ 140 w 152"/>
                <a:gd name="T21" fmla="*/ 69 h 116"/>
                <a:gd name="T22" fmla="*/ 152 w 152"/>
                <a:gd name="T23" fmla="*/ 58 h 116"/>
                <a:gd name="T24" fmla="*/ 140 w 152"/>
                <a:gd name="T25" fmla="*/ 4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16">
                  <a:moveTo>
                    <a:pt x="140" y="46"/>
                  </a:moveTo>
                  <a:cubicBezTo>
                    <a:pt x="140" y="46"/>
                    <a:pt x="139" y="46"/>
                    <a:pt x="139" y="46"/>
                  </a:cubicBezTo>
                  <a:cubicBezTo>
                    <a:pt x="133" y="20"/>
                    <a:pt x="107" y="0"/>
                    <a:pt x="76" y="0"/>
                  </a:cubicBezTo>
                  <a:cubicBezTo>
                    <a:pt x="45" y="0"/>
                    <a:pt x="19" y="20"/>
                    <a:pt x="13" y="46"/>
                  </a:cubicBezTo>
                  <a:cubicBezTo>
                    <a:pt x="13" y="46"/>
                    <a:pt x="12" y="46"/>
                    <a:pt x="12" y="46"/>
                  </a:cubicBezTo>
                  <a:cubicBezTo>
                    <a:pt x="5" y="46"/>
                    <a:pt x="0" y="51"/>
                    <a:pt x="0" y="58"/>
                  </a:cubicBezTo>
                  <a:cubicBezTo>
                    <a:pt x="0" y="64"/>
                    <a:pt x="5" y="69"/>
                    <a:pt x="12" y="69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9" y="96"/>
                    <a:pt x="45" y="116"/>
                    <a:pt x="76" y="116"/>
                  </a:cubicBezTo>
                  <a:cubicBezTo>
                    <a:pt x="107" y="116"/>
                    <a:pt x="133" y="96"/>
                    <a:pt x="139" y="69"/>
                  </a:cubicBezTo>
                  <a:cubicBezTo>
                    <a:pt x="139" y="69"/>
                    <a:pt x="140" y="69"/>
                    <a:pt x="140" y="69"/>
                  </a:cubicBezTo>
                  <a:cubicBezTo>
                    <a:pt x="147" y="69"/>
                    <a:pt x="152" y="64"/>
                    <a:pt x="152" y="58"/>
                  </a:cubicBezTo>
                  <a:cubicBezTo>
                    <a:pt x="152" y="51"/>
                    <a:pt x="147" y="46"/>
                    <a:pt x="140" y="46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7488" y="3744913"/>
              <a:ext cx="185738" cy="98425"/>
            </a:xfrm>
            <a:custGeom>
              <a:avLst/>
              <a:gdLst>
                <a:gd name="T0" fmla="*/ 46 w 117"/>
                <a:gd name="T1" fmla="*/ 46 h 62"/>
                <a:gd name="T2" fmla="*/ 71 w 117"/>
                <a:gd name="T3" fmla="*/ 46 h 62"/>
                <a:gd name="T4" fmla="*/ 71 w 117"/>
                <a:gd name="T5" fmla="*/ 42 h 62"/>
                <a:gd name="T6" fmla="*/ 117 w 117"/>
                <a:gd name="T7" fmla="*/ 62 h 62"/>
                <a:gd name="T8" fmla="*/ 117 w 117"/>
                <a:gd name="T9" fmla="*/ 0 h 62"/>
                <a:gd name="T10" fmla="*/ 71 w 117"/>
                <a:gd name="T11" fmla="*/ 21 h 62"/>
                <a:gd name="T12" fmla="*/ 71 w 117"/>
                <a:gd name="T13" fmla="*/ 16 h 62"/>
                <a:gd name="T14" fmla="*/ 46 w 117"/>
                <a:gd name="T15" fmla="*/ 16 h 62"/>
                <a:gd name="T16" fmla="*/ 46 w 117"/>
                <a:gd name="T17" fmla="*/ 21 h 62"/>
                <a:gd name="T18" fmla="*/ 0 w 117"/>
                <a:gd name="T19" fmla="*/ 0 h 62"/>
                <a:gd name="T20" fmla="*/ 0 w 117"/>
                <a:gd name="T21" fmla="*/ 62 h 62"/>
                <a:gd name="T22" fmla="*/ 46 w 117"/>
                <a:gd name="T23" fmla="*/ 42 h 62"/>
                <a:gd name="T24" fmla="*/ 46 w 117"/>
                <a:gd name="T25" fmla="*/ 4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62">
                  <a:moveTo>
                    <a:pt x="46" y="46"/>
                  </a:moveTo>
                  <a:lnTo>
                    <a:pt x="71" y="46"/>
                  </a:lnTo>
                  <a:lnTo>
                    <a:pt x="71" y="42"/>
                  </a:lnTo>
                  <a:lnTo>
                    <a:pt x="117" y="62"/>
                  </a:lnTo>
                  <a:lnTo>
                    <a:pt x="117" y="0"/>
                  </a:lnTo>
                  <a:lnTo>
                    <a:pt x="71" y="21"/>
                  </a:lnTo>
                  <a:lnTo>
                    <a:pt x="71" y="16"/>
                  </a:lnTo>
                  <a:lnTo>
                    <a:pt x="46" y="16"/>
                  </a:lnTo>
                  <a:lnTo>
                    <a:pt x="46" y="21"/>
                  </a:lnTo>
                  <a:lnTo>
                    <a:pt x="0" y="0"/>
                  </a:lnTo>
                  <a:lnTo>
                    <a:pt x="0" y="62"/>
                  </a:lnTo>
                  <a:lnTo>
                    <a:pt x="46" y="42"/>
                  </a:lnTo>
                  <a:lnTo>
                    <a:pt x="46" y="46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7" name="Group 156出自【趣你的PPT】(微信:qunideppt)：最优质的PPT资源库"/>
          <p:cNvGrpSpPr/>
          <p:nvPr/>
        </p:nvGrpSpPr>
        <p:grpSpPr>
          <a:xfrm>
            <a:off x="1256506" y="4119722"/>
            <a:ext cx="641350" cy="642938"/>
            <a:chOff x="255588" y="3605213"/>
            <a:chExt cx="641350" cy="642938"/>
          </a:xfrm>
        </p:grpSpPr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3605213"/>
              <a:ext cx="641350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5288" y="3838576"/>
              <a:ext cx="501650" cy="409575"/>
            </a:xfrm>
            <a:custGeom>
              <a:avLst/>
              <a:gdLst>
                <a:gd name="T0" fmla="*/ 200 w 200"/>
                <a:gd name="T1" fmla="*/ 123 h 163"/>
                <a:gd name="T2" fmla="*/ 200 w 200"/>
                <a:gd name="T3" fmla="*/ 82 h 163"/>
                <a:gd name="T4" fmla="*/ 118 w 200"/>
                <a:gd name="T5" fmla="*/ 0 h 163"/>
                <a:gd name="T6" fmla="*/ 77 w 200"/>
                <a:gd name="T7" fmla="*/ 42 h 163"/>
                <a:gd name="T8" fmla="*/ 42 w 200"/>
                <a:gd name="T9" fmla="*/ 7 h 163"/>
                <a:gd name="T10" fmla="*/ 0 w 200"/>
                <a:gd name="T11" fmla="*/ 49 h 163"/>
                <a:gd name="T12" fmla="*/ 26 w 200"/>
                <a:gd name="T13" fmla="*/ 75 h 163"/>
                <a:gd name="T14" fmla="*/ 23 w 200"/>
                <a:gd name="T15" fmla="*/ 78 h 163"/>
                <a:gd name="T16" fmla="*/ 108 w 200"/>
                <a:gd name="T17" fmla="*/ 163 h 163"/>
                <a:gd name="T18" fmla="*/ 160 w 200"/>
                <a:gd name="T19" fmla="*/ 163 h 163"/>
                <a:gd name="T20" fmla="*/ 200 w 200"/>
                <a:gd name="T21" fmla="*/ 12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163">
                  <a:moveTo>
                    <a:pt x="200" y="123"/>
                  </a:moveTo>
                  <a:cubicBezTo>
                    <a:pt x="200" y="82"/>
                    <a:pt x="200" y="82"/>
                    <a:pt x="200" y="82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60" y="163"/>
                    <a:pt x="160" y="163"/>
                    <a:pt x="160" y="163"/>
                  </a:cubicBezTo>
                  <a:cubicBezTo>
                    <a:pt x="182" y="163"/>
                    <a:pt x="200" y="145"/>
                    <a:pt x="200" y="123"/>
                  </a:cubicBez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3" y="3795713"/>
              <a:ext cx="381000" cy="292100"/>
            </a:xfrm>
            <a:custGeom>
              <a:avLst/>
              <a:gdLst>
                <a:gd name="T0" fmla="*/ 140 w 152"/>
                <a:gd name="T1" fmla="*/ 46 h 116"/>
                <a:gd name="T2" fmla="*/ 139 w 152"/>
                <a:gd name="T3" fmla="*/ 46 h 116"/>
                <a:gd name="T4" fmla="*/ 76 w 152"/>
                <a:gd name="T5" fmla="*/ 0 h 116"/>
                <a:gd name="T6" fmla="*/ 13 w 152"/>
                <a:gd name="T7" fmla="*/ 46 h 116"/>
                <a:gd name="T8" fmla="*/ 12 w 152"/>
                <a:gd name="T9" fmla="*/ 46 h 116"/>
                <a:gd name="T10" fmla="*/ 0 w 152"/>
                <a:gd name="T11" fmla="*/ 58 h 116"/>
                <a:gd name="T12" fmla="*/ 12 w 152"/>
                <a:gd name="T13" fmla="*/ 69 h 116"/>
                <a:gd name="T14" fmla="*/ 13 w 152"/>
                <a:gd name="T15" fmla="*/ 69 h 116"/>
                <a:gd name="T16" fmla="*/ 76 w 152"/>
                <a:gd name="T17" fmla="*/ 116 h 116"/>
                <a:gd name="T18" fmla="*/ 139 w 152"/>
                <a:gd name="T19" fmla="*/ 69 h 116"/>
                <a:gd name="T20" fmla="*/ 140 w 152"/>
                <a:gd name="T21" fmla="*/ 69 h 116"/>
                <a:gd name="T22" fmla="*/ 152 w 152"/>
                <a:gd name="T23" fmla="*/ 58 h 116"/>
                <a:gd name="T24" fmla="*/ 140 w 152"/>
                <a:gd name="T25" fmla="*/ 4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16">
                  <a:moveTo>
                    <a:pt x="140" y="46"/>
                  </a:moveTo>
                  <a:cubicBezTo>
                    <a:pt x="140" y="46"/>
                    <a:pt x="139" y="46"/>
                    <a:pt x="139" y="46"/>
                  </a:cubicBezTo>
                  <a:cubicBezTo>
                    <a:pt x="133" y="20"/>
                    <a:pt x="107" y="0"/>
                    <a:pt x="76" y="0"/>
                  </a:cubicBezTo>
                  <a:cubicBezTo>
                    <a:pt x="45" y="0"/>
                    <a:pt x="19" y="20"/>
                    <a:pt x="13" y="46"/>
                  </a:cubicBezTo>
                  <a:cubicBezTo>
                    <a:pt x="13" y="46"/>
                    <a:pt x="12" y="46"/>
                    <a:pt x="12" y="46"/>
                  </a:cubicBezTo>
                  <a:cubicBezTo>
                    <a:pt x="5" y="46"/>
                    <a:pt x="0" y="51"/>
                    <a:pt x="0" y="58"/>
                  </a:cubicBezTo>
                  <a:cubicBezTo>
                    <a:pt x="0" y="64"/>
                    <a:pt x="5" y="69"/>
                    <a:pt x="12" y="69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9" y="96"/>
                    <a:pt x="45" y="116"/>
                    <a:pt x="76" y="116"/>
                  </a:cubicBezTo>
                  <a:cubicBezTo>
                    <a:pt x="107" y="116"/>
                    <a:pt x="133" y="96"/>
                    <a:pt x="139" y="69"/>
                  </a:cubicBezTo>
                  <a:cubicBezTo>
                    <a:pt x="139" y="69"/>
                    <a:pt x="140" y="69"/>
                    <a:pt x="140" y="69"/>
                  </a:cubicBezTo>
                  <a:cubicBezTo>
                    <a:pt x="147" y="69"/>
                    <a:pt x="152" y="64"/>
                    <a:pt x="152" y="58"/>
                  </a:cubicBezTo>
                  <a:cubicBezTo>
                    <a:pt x="152" y="51"/>
                    <a:pt x="147" y="46"/>
                    <a:pt x="140" y="46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7" name="Group 216出自【趣你的PPT】(微信:qunideppt)：最优质的PPT资源库"/>
          <p:cNvGrpSpPr/>
          <p:nvPr/>
        </p:nvGrpSpPr>
        <p:grpSpPr>
          <a:xfrm>
            <a:off x="10292556" y="3113724"/>
            <a:ext cx="642938" cy="644525"/>
            <a:chOff x="9291638" y="2601913"/>
            <a:chExt cx="642938" cy="644525"/>
          </a:xfrm>
        </p:grpSpPr>
        <p:sp>
          <p:nvSpPr>
            <p:cNvPr id="2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1638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1813" y="2846388"/>
              <a:ext cx="512763" cy="400050"/>
            </a:xfrm>
            <a:custGeom>
              <a:avLst/>
              <a:gdLst>
                <a:gd name="T0" fmla="*/ 7 w 204"/>
                <a:gd name="T1" fmla="*/ 9 h 159"/>
                <a:gd name="T2" fmla="*/ 0 w 204"/>
                <a:gd name="T3" fmla="*/ 81 h 159"/>
                <a:gd name="T4" fmla="*/ 78 w 204"/>
                <a:gd name="T5" fmla="*/ 159 h 159"/>
                <a:gd name="T6" fmla="*/ 164 w 204"/>
                <a:gd name="T7" fmla="*/ 159 h 159"/>
                <a:gd name="T8" fmla="*/ 204 w 204"/>
                <a:gd name="T9" fmla="*/ 119 h 159"/>
                <a:gd name="T10" fmla="*/ 204 w 204"/>
                <a:gd name="T11" fmla="*/ 52 h 159"/>
                <a:gd name="T12" fmla="*/ 152 w 204"/>
                <a:gd name="T13" fmla="*/ 0 h 159"/>
                <a:gd name="T14" fmla="*/ 7 w 204"/>
                <a:gd name="T15" fmla="*/ 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159">
                  <a:moveTo>
                    <a:pt x="7" y="9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78" y="159"/>
                    <a:pt x="78" y="159"/>
                    <a:pt x="78" y="159"/>
                  </a:cubicBezTo>
                  <a:cubicBezTo>
                    <a:pt x="164" y="159"/>
                    <a:pt x="164" y="159"/>
                    <a:pt x="164" y="159"/>
                  </a:cubicBezTo>
                  <a:cubicBezTo>
                    <a:pt x="186" y="159"/>
                    <a:pt x="204" y="141"/>
                    <a:pt x="204" y="119"/>
                  </a:cubicBezTo>
                  <a:cubicBezTo>
                    <a:pt x="204" y="52"/>
                    <a:pt x="204" y="52"/>
                    <a:pt x="204" y="52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7" y="9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40888" y="2873376"/>
              <a:ext cx="131763" cy="17621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85338" y="2911476"/>
              <a:ext cx="42863" cy="15875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85338" y="3005138"/>
              <a:ext cx="42863" cy="14288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1813" y="2846388"/>
              <a:ext cx="381000" cy="203200"/>
            </a:xfrm>
            <a:custGeom>
              <a:avLst/>
              <a:gdLst>
                <a:gd name="T0" fmla="*/ 221 w 240"/>
                <a:gd name="T1" fmla="*/ 0 h 128"/>
                <a:gd name="T2" fmla="*/ 19 w 240"/>
                <a:gd name="T3" fmla="*/ 0 h 128"/>
                <a:gd name="T4" fmla="*/ 0 w 240"/>
                <a:gd name="T5" fmla="*/ 0 h 128"/>
                <a:gd name="T6" fmla="*/ 0 w 240"/>
                <a:gd name="T7" fmla="*/ 17 h 128"/>
                <a:gd name="T8" fmla="*/ 0 w 240"/>
                <a:gd name="T9" fmla="*/ 128 h 128"/>
                <a:gd name="T10" fmla="*/ 19 w 240"/>
                <a:gd name="T11" fmla="*/ 128 h 128"/>
                <a:gd name="T12" fmla="*/ 19 w 240"/>
                <a:gd name="T13" fmla="*/ 17 h 128"/>
                <a:gd name="T14" fmla="*/ 221 w 240"/>
                <a:gd name="T15" fmla="*/ 17 h 128"/>
                <a:gd name="T16" fmla="*/ 221 w 240"/>
                <a:gd name="T17" fmla="*/ 68 h 128"/>
                <a:gd name="T18" fmla="*/ 138 w 240"/>
                <a:gd name="T19" fmla="*/ 68 h 128"/>
                <a:gd name="T20" fmla="*/ 138 w 240"/>
                <a:gd name="T21" fmla="*/ 79 h 128"/>
                <a:gd name="T22" fmla="*/ 221 w 240"/>
                <a:gd name="T23" fmla="*/ 79 h 128"/>
                <a:gd name="T24" fmla="*/ 221 w 240"/>
                <a:gd name="T25" fmla="*/ 128 h 128"/>
                <a:gd name="T26" fmla="*/ 240 w 240"/>
                <a:gd name="T27" fmla="*/ 128 h 128"/>
                <a:gd name="T28" fmla="*/ 240 w 240"/>
                <a:gd name="T29" fmla="*/ 17 h 128"/>
                <a:gd name="T30" fmla="*/ 240 w 240"/>
                <a:gd name="T31" fmla="*/ 0 h 128"/>
                <a:gd name="T32" fmla="*/ 221 w 240"/>
                <a:gd name="T3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128">
                  <a:moveTo>
                    <a:pt x="221" y="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7"/>
                  </a:lnTo>
                  <a:lnTo>
                    <a:pt x="0" y="128"/>
                  </a:lnTo>
                  <a:lnTo>
                    <a:pt x="19" y="128"/>
                  </a:lnTo>
                  <a:lnTo>
                    <a:pt x="19" y="17"/>
                  </a:lnTo>
                  <a:lnTo>
                    <a:pt x="221" y="17"/>
                  </a:lnTo>
                  <a:lnTo>
                    <a:pt x="221" y="68"/>
                  </a:lnTo>
                  <a:lnTo>
                    <a:pt x="138" y="68"/>
                  </a:lnTo>
                  <a:lnTo>
                    <a:pt x="138" y="79"/>
                  </a:lnTo>
                  <a:lnTo>
                    <a:pt x="221" y="79"/>
                  </a:lnTo>
                  <a:lnTo>
                    <a:pt x="221" y="128"/>
                  </a:lnTo>
                  <a:lnTo>
                    <a:pt x="240" y="128"/>
                  </a:lnTo>
                  <a:lnTo>
                    <a:pt x="240" y="17"/>
                  </a:lnTo>
                  <a:lnTo>
                    <a:pt x="240" y="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8" name="Group 217出自【趣你的PPT】(微信:qunideppt)：最优质的PPT资源库"/>
          <p:cNvGrpSpPr/>
          <p:nvPr/>
        </p:nvGrpSpPr>
        <p:grpSpPr>
          <a:xfrm>
            <a:off x="9287669" y="3113723"/>
            <a:ext cx="642938" cy="644526"/>
            <a:chOff x="8286751" y="2601913"/>
            <a:chExt cx="642938" cy="644526"/>
          </a:xfrm>
        </p:grpSpPr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3601" y="2746376"/>
              <a:ext cx="446088" cy="500063"/>
            </a:xfrm>
            <a:custGeom>
              <a:avLst/>
              <a:gdLst>
                <a:gd name="T0" fmla="*/ 0 w 178"/>
                <a:gd name="T1" fmla="*/ 152 h 199"/>
                <a:gd name="T2" fmla="*/ 47 w 178"/>
                <a:gd name="T3" fmla="*/ 199 h 199"/>
                <a:gd name="T4" fmla="*/ 138 w 178"/>
                <a:gd name="T5" fmla="*/ 199 h 199"/>
                <a:gd name="T6" fmla="*/ 178 w 178"/>
                <a:gd name="T7" fmla="*/ 159 h 199"/>
                <a:gd name="T8" fmla="*/ 178 w 178"/>
                <a:gd name="T9" fmla="*/ 78 h 199"/>
                <a:gd name="T10" fmla="*/ 100 w 178"/>
                <a:gd name="T11" fmla="*/ 0 h 199"/>
                <a:gd name="T12" fmla="*/ 0 w 178"/>
                <a:gd name="T13" fmla="*/ 15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199">
                  <a:moveTo>
                    <a:pt x="0" y="152"/>
                  </a:moveTo>
                  <a:cubicBezTo>
                    <a:pt x="47" y="199"/>
                    <a:pt x="47" y="199"/>
                    <a:pt x="47" y="199"/>
                  </a:cubicBezTo>
                  <a:cubicBezTo>
                    <a:pt x="138" y="199"/>
                    <a:pt x="138" y="199"/>
                    <a:pt x="138" y="199"/>
                  </a:cubicBezTo>
                  <a:cubicBezTo>
                    <a:pt x="160" y="199"/>
                    <a:pt x="178" y="181"/>
                    <a:pt x="178" y="15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00" y="0"/>
                    <a:pt x="100" y="0"/>
                    <a:pt x="100" y="0"/>
                  </a:cubicBezTo>
                  <a:lnTo>
                    <a:pt x="0" y="152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83601" y="2746376"/>
              <a:ext cx="250825" cy="38100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47113" y="3019426"/>
              <a:ext cx="17463" cy="428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56626" y="3019426"/>
              <a:ext cx="14288" cy="428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83601" y="2833688"/>
              <a:ext cx="250825" cy="15875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3601" y="2936876"/>
              <a:ext cx="250825" cy="190500"/>
            </a:xfrm>
            <a:custGeom>
              <a:avLst/>
              <a:gdLst>
                <a:gd name="T0" fmla="*/ 0 w 158"/>
                <a:gd name="T1" fmla="*/ 11 h 120"/>
                <a:gd name="T2" fmla="*/ 74 w 158"/>
                <a:gd name="T3" fmla="*/ 11 h 120"/>
                <a:gd name="T4" fmla="*/ 74 w 158"/>
                <a:gd name="T5" fmla="*/ 120 h 120"/>
                <a:gd name="T6" fmla="*/ 84 w 158"/>
                <a:gd name="T7" fmla="*/ 120 h 120"/>
                <a:gd name="T8" fmla="*/ 84 w 158"/>
                <a:gd name="T9" fmla="*/ 11 h 120"/>
                <a:gd name="T10" fmla="*/ 158 w 158"/>
                <a:gd name="T11" fmla="*/ 11 h 120"/>
                <a:gd name="T12" fmla="*/ 158 w 158"/>
                <a:gd name="T13" fmla="*/ 0 h 120"/>
                <a:gd name="T14" fmla="*/ 0 w 158"/>
                <a:gd name="T15" fmla="*/ 0 h 120"/>
                <a:gd name="T16" fmla="*/ 0 w 158"/>
                <a:gd name="T17" fmla="*/ 1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20">
                  <a:moveTo>
                    <a:pt x="0" y="11"/>
                  </a:moveTo>
                  <a:lnTo>
                    <a:pt x="74" y="11"/>
                  </a:lnTo>
                  <a:lnTo>
                    <a:pt x="74" y="120"/>
                  </a:lnTo>
                  <a:lnTo>
                    <a:pt x="84" y="120"/>
                  </a:lnTo>
                  <a:lnTo>
                    <a:pt x="84" y="11"/>
                  </a:lnTo>
                  <a:lnTo>
                    <a:pt x="158" y="11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9" name="Group 218出自【趣你的PPT】(微信:qunideppt)：最优质的PPT资源库"/>
          <p:cNvGrpSpPr/>
          <p:nvPr/>
        </p:nvGrpSpPr>
        <p:grpSpPr>
          <a:xfrm>
            <a:off x="8284369" y="3113724"/>
            <a:ext cx="642938" cy="644525"/>
            <a:chOff x="7283451" y="2601913"/>
            <a:chExt cx="642938" cy="644525"/>
          </a:xfrm>
        </p:grpSpPr>
        <p:sp>
          <p:nvSpPr>
            <p:cNvPr id="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251" y="2763838"/>
              <a:ext cx="465138" cy="482600"/>
            </a:xfrm>
            <a:custGeom>
              <a:avLst/>
              <a:gdLst>
                <a:gd name="T0" fmla="*/ 0 w 185"/>
                <a:gd name="T1" fmla="*/ 132 h 192"/>
                <a:gd name="T2" fmla="*/ 60 w 185"/>
                <a:gd name="T3" fmla="*/ 192 h 192"/>
                <a:gd name="T4" fmla="*/ 145 w 185"/>
                <a:gd name="T5" fmla="*/ 192 h 192"/>
                <a:gd name="T6" fmla="*/ 185 w 185"/>
                <a:gd name="T7" fmla="*/ 152 h 192"/>
                <a:gd name="T8" fmla="*/ 185 w 185"/>
                <a:gd name="T9" fmla="*/ 98 h 192"/>
                <a:gd name="T10" fmla="*/ 87 w 185"/>
                <a:gd name="T11" fmla="*/ 0 h 192"/>
                <a:gd name="T12" fmla="*/ 0 w 185"/>
                <a:gd name="T13" fmla="*/ 13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192">
                  <a:moveTo>
                    <a:pt x="0" y="132"/>
                  </a:moveTo>
                  <a:cubicBezTo>
                    <a:pt x="60" y="192"/>
                    <a:pt x="60" y="192"/>
                    <a:pt x="60" y="192"/>
                  </a:cubicBezTo>
                  <a:cubicBezTo>
                    <a:pt x="145" y="192"/>
                    <a:pt x="145" y="192"/>
                    <a:pt x="145" y="192"/>
                  </a:cubicBezTo>
                  <a:cubicBezTo>
                    <a:pt x="167" y="192"/>
                    <a:pt x="185" y="174"/>
                    <a:pt x="185" y="152"/>
                  </a:cubicBezTo>
                  <a:cubicBezTo>
                    <a:pt x="185" y="98"/>
                    <a:pt x="185" y="98"/>
                    <a:pt x="185" y="98"/>
                  </a:cubicBezTo>
                  <a:cubicBezTo>
                    <a:pt x="87" y="0"/>
                    <a:pt x="87" y="0"/>
                    <a:pt x="87" y="0"/>
                  </a:cubicBezTo>
                  <a:lnTo>
                    <a:pt x="0" y="132"/>
                  </a:lnTo>
                  <a:close/>
                </a:path>
              </a:pathLst>
            </a:custGeom>
            <a:solidFill>
              <a:srgbClr val="BF6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6176" y="2733676"/>
              <a:ext cx="215900" cy="295275"/>
            </a:xfrm>
            <a:custGeom>
              <a:avLst/>
              <a:gdLst>
                <a:gd name="T0" fmla="*/ 43 w 86"/>
                <a:gd name="T1" fmla="*/ 0 h 118"/>
                <a:gd name="T2" fmla="*/ 0 w 86"/>
                <a:gd name="T3" fmla="*/ 43 h 118"/>
                <a:gd name="T4" fmla="*/ 0 w 86"/>
                <a:gd name="T5" fmla="*/ 118 h 118"/>
                <a:gd name="T6" fmla="*/ 86 w 86"/>
                <a:gd name="T7" fmla="*/ 118 h 118"/>
                <a:gd name="T8" fmla="*/ 86 w 86"/>
                <a:gd name="T9" fmla="*/ 43 h 118"/>
                <a:gd name="T10" fmla="*/ 43 w 86"/>
                <a:gd name="T11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118">
                  <a:moveTo>
                    <a:pt x="43" y="0"/>
                  </a:moveTo>
                  <a:cubicBezTo>
                    <a:pt x="19" y="0"/>
                    <a:pt x="0" y="19"/>
                    <a:pt x="0" y="43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86" y="118"/>
                    <a:pt x="86" y="118"/>
                    <a:pt x="86" y="118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6" y="19"/>
                    <a:pt x="67" y="0"/>
                    <a:pt x="43" y="0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1251" y="2933701"/>
              <a:ext cx="285750" cy="180975"/>
            </a:xfrm>
            <a:custGeom>
              <a:avLst/>
              <a:gdLst>
                <a:gd name="T0" fmla="*/ 100 w 114"/>
                <a:gd name="T1" fmla="*/ 0 h 72"/>
                <a:gd name="T2" fmla="*/ 86 w 114"/>
                <a:gd name="T3" fmla="*/ 14 h 72"/>
                <a:gd name="T4" fmla="*/ 28 w 114"/>
                <a:gd name="T5" fmla="*/ 14 h 72"/>
                <a:gd name="T6" fmla="*/ 14 w 114"/>
                <a:gd name="T7" fmla="*/ 0 h 72"/>
                <a:gd name="T8" fmla="*/ 0 w 114"/>
                <a:gd name="T9" fmla="*/ 14 h 72"/>
                <a:gd name="T10" fmla="*/ 0 w 114"/>
                <a:gd name="T11" fmla="*/ 14 h 72"/>
                <a:gd name="T12" fmla="*/ 0 w 114"/>
                <a:gd name="T13" fmla="*/ 64 h 72"/>
                <a:gd name="T14" fmla="*/ 14 w 114"/>
                <a:gd name="T15" fmla="*/ 64 h 72"/>
                <a:gd name="T16" fmla="*/ 14 w 114"/>
                <a:gd name="T17" fmla="*/ 72 h 72"/>
                <a:gd name="T18" fmla="*/ 39 w 114"/>
                <a:gd name="T19" fmla="*/ 72 h 72"/>
                <a:gd name="T20" fmla="*/ 39 w 114"/>
                <a:gd name="T21" fmla="*/ 64 h 72"/>
                <a:gd name="T22" fmla="*/ 75 w 114"/>
                <a:gd name="T23" fmla="*/ 64 h 72"/>
                <a:gd name="T24" fmla="*/ 75 w 114"/>
                <a:gd name="T25" fmla="*/ 72 h 72"/>
                <a:gd name="T26" fmla="*/ 100 w 114"/>
                <a:gd name="T27" fmla="*/ 72 h 72"/>
                <a:gd name="T28" fmla="*/ 100 w 114"/>
                <a:gd name="T29" fmla="*/ 64 h 72"/>
                <a:gd name="T30" fmla="*/ 114 w 114"/>
                <a:gd name="T31" fmla="*/ 64 h 72"/>
                <a:gd name="T32" fmla="*/ 114 w 114"/>
                <a:gd name="T33" fmla="*/ 14 h 72"/>
                <a:gd name="T34" fmla="*/ 100 w 114"/>
                <a:gd name="T3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72">
                  <a:moveTo>
                    <a:pt x="100" y="0"/>
                  </a:moveTo>
                  <a:cubicBezTo>
                    <a:pt x="92" y="0"/>
                    <a:pt x="86" y="7"/>
                    <a:pt x="86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7"/>
                    <a:pt x="22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72"/>
                    <a:pt x="14" y="72"/>
                    <a:pt x="14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4" y="7"/>
                    <a:pt x="108" y="0"/>
                    <a:pt x="100" y="0"/>
                  </a:cubicBez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0" name="Group 219出自【趣你的PPT】(微信:qunideppt)：最优质的PPT资源库"/>
          <p:cNvGrpSpPr/>
          <p:nvPr/>
        </p:nvGrpSpPr>
        <p:grpSpPr>
          <a:xfrm>
            <a:off x="7279481" y="3114517"/>
            <a:ext cx="642938" cy="642938"/>
            <a:chOff x="6278563" y="2605088"/>
            <a:chExt cx="642938" cy="642938"/>
          </a:xfrm>
        </p:grpSpPr>
        <p:sp>
          <p:nvSpPr>
            <p:cNvPr id="2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2605088"/>
              <a:ext cx="642938" cy="642938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2813051"/>
              <a:ext cx="511175" cy="433388"/>
            </a:xfrm>
            <a:custGeom>
              <a:avLst/>
              <a:gdLst>
                <a:gd name="T0" fmla="*/ 0 w 204"/>
                <a:gd name="T1" fmla="*/ 90 h 172"/>
                <a:gd name="T2" fmla="*/ 83 w 204"/>
                <a:gd name="T3" fmla="*/ 172 h 172"/>
                <a:gd name="T4" fmla="*/ 171 w 204"/>
                <a:gd name="T5" fmla="*/ 172 h 172"/>
                <a:gd name="T6" fmla="*/ 204 w 204"/>
                <a:gd name="T7" fmla="*/ 133 h 172"/>
                <a:gd name="T8" fmla="*/ 204 w 204"/>
                <a:gd name="T9" fmla="*/ 67 h 172"/>
                <a:gd name="T10" fmla="*/ 137 w 204"/>
                <a:gd name="T11" fmla="*/ 0 h 172"/>
                <a:gd name="T12" fmla="*/ 0 w 204"/>
                <a:gd name="T13" fmla="*/ 9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72">
                  <a:moveTo>
                    <a:pt x="0" y="90"/>
                  </a:moveTo>
                  <a:cubicBezTo>
                    <a:pt x="83" y="172"/>
                    <a:pt x="83" y="172"/>
                    <a:pt x="83" y="172"/>
                  </a:cubicBezTo>
                  <a:cubicBezTo>
                    <a:pt x="171" y="172"/>
                    <a:pt x="171" y="172"/>
                    <a:pt x="171" y="172"/>
                  </a:cubicBezTo>
                  <a:cubicBezTo>
                    <a:pt x="190" y="169"/>
                    <a:pt x="204" y="153"/>
                    <a:pt x="204" y="133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137" y="0"/>
                    <a:pt x="137" y="0"/>
                    <a:pt x="137" y="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40488" y="2803526"/>
              <a:ext cx="320675" cy="155575"/>
            </a:xfrm>
            <a:custGeom>
              <a:avLst/>
              <a:gdLst>
                <a:gd name="T0" fmla="*/ 117 w 128"/>
                <a:gd name="T1" fmla="*/ 0 h 62"/>
                <a:gd name="T2" fmla="*/ 85 w 128"/>
                <a:gd name="T3" fmla="*/ 0 h 62"/>
                <a:gd name="T4" fmla="*/ 67 w 128"/>
                <a:gd name="T5" fmla="*/ 0 h 62"/>
                <a:gd name="T6" fmla="*/ 61 w 128"/>
                <a:gd name="T7" fmla="*/ 0 h 62"/>
                <a:gd name="T8" fmla="*/ 48 w 128"/>
                <a:gd name="T9" fmla="*/ 0 h 62"/>
                <a:gd name="T10" fmla="*/ 11 w 128"/>
                <a:gd name="T11" fmla="*/ 0 h 62"/>
                <a:gd name="T12" fmla="*/ 0 w 128"/>
                <a:gd name="T13" fmla="*/ 12 h 62"/>
                <a:gd name="T14" fmla="*/ 0 w 128"/>
                <a:gd name="T15" fmla="*/ 62 h 62"/>
                <a:gd name="T16" fmla="*/ 128 w 128"/>
                <a:gd name="T17" fmla="*/ 62 h 62"/>
                <a:gd name="T18" fmla="*/ 128 w 128"/>
                <a:gd name="T19" fmla="*/ 12 h 62"/>
                <a:gd name="T20" fmla="*/ 117 w 128"/>
                <a:gd name="T2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62">
                  <a:moveTo>
                    <a:pt x="117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6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2921001"/>
              <a:ext cx="381000" cy="146050"/>
            </a:xfrm>
            <a:custGeom>
              <a:avLst/>
              <a:gdLst>
                <a:gd name="T0" fmla="*/ 152 w 152"/>
                <a:gd name="T1" fmla="*/ 12 h 58"/>
                <a:gd name="T2" fmla="*/ 140 w 152"/>
                <a:gd name="T3" fmla="*/ 0 h 58"/>
                <a:gd name="T4" fmla="*/ 129 w 152"/>
                <a:gd name="T5" fmla="*/ 12 h 58"/>
                <a:gd name="T6" fmla="*/ 23 w 152"/>
                <a:gd name="T7" fmla="*/ 12 h 58"/>
                <a:gd name="T8" fmla="*/ 12 w 152"/>
                <a:gd name="T9" fmla="*/ 0 h 58"/>
                <a:gd name="T10" fmla="*/ 0 w 152"/>
                <a:gd name="T11" fmla="*/ 12 h 58"/>
                <a:gd name="T12" fmla="*/ 0 w 152"/>
                <a:gd name="T13" fmla="*/ 12 h 58"/>
                <a:gd name="T14" fmla="*/ 0 w 152"/>
                <a:gd name="T15" fmla="*/ 47 h 58"/>
                <a:gd name="T16" fmla="*/ 12 w 152"/>
                <a:gd name="T17" fmla="*/ 47 h 58"/>
                <a:gd name="T18" fmla="*/ 12 w 152"/>
                <a:gd name="T19" fmla="*/ 58 h 58"/>
                <a:gd name="T20" fmla="*/ 47 w 152"/>
                <a:gd name="T21" fmla="*/ 58 h 58"/>
                <a:gd name="T22" fmla="*/ 47 w 152"/>
                <a:gd name="T23" fmla="*/ 47 h 58"/>
                <a:gd name="T24" fmla="*/ 105 w 152"/>
                <a:gd name="T25" fmla="*/ 47 h 58"/>
                <a:gd name="T26" fmla="*/ 105 w 152"/>
                <a:gd name="T27" fmla="*/ 58 h 58"/>
                <a:gd name="T28" fmla="*/ 140 w 152"/>
                <a:gd name="T29" fmla="*/ 58 h 58"/>
                <a:gd name="T30" fmla="*/ 140 w 152"/>
                <a:gd name="T31" fmla="*/ 47 h 58"/>
                <a:gd name="T32" fmla="*/ 152 w 152"/>
                <a:gd name="T33" fmla="*/ 47 h 58"/>
                <a:gd name="T34" fmla="*/ 152 w 152"/>
                <a:gd name="T35" fmla="*/ 46 h 58"/>
                <a:gd name="T36" fmla="*/ 152 w 152"/>
                <a:gd name="T37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2" h="58">
                  <a:moveTo>
                    <a:pt x="152" y="12"/>
                  </a:moveTo>
                  <a:cubicBezTo>
                    <a:pt x="152" y="5"/>
                    <a:pt x="147" y="0"/>
                    <a:pt x="140" y="0"/>
                  </a:cubicBezTo>
                  <a:cubicBezTo>
                    <a:pt x="134" y="0"/>
                    <a:pt x="129" y="5"/>
                    <a:pt x="129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5" y="58"/>
                    <a:pt x="105" y="58"/>
                    <a:pt x="105" y="58"/>
                  </a:cubicBezTo>
                  <a:cubicBezTo>
                    <a:pt x="140" y="58"/>
                    <a:pt x="140" y="58"/>
                    <a:pt x="140" y="5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2" y="12"/>
                    <a:pt x="152" y="12"/>
                    <a:pt x="152" y="12"/>
                  </a:cubicBez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2888" y="2803526"/>
              <a:ext cx="15875" cy="147638"/>
            </a:xfrm>
            <a:custGeom>
              <a:avLst/>
              <a:gdLst>
                <a:gd name="T0" fmla="*/ 10 w 10"/>
                <a:gd name="T1" fmla="*/ 92 h 93"/>
                <a:gd name="T2" fmla="*/ 10 w 10"/>
                <a:gd name="T3" fmla="*/ 0 h 93"/>
                <a:gd name="T4" fmla="*/ 0 w 10"/>
                <a:gd name="T5" fmla="*/ 0 h 93"/>
                <a:gd name="T6" fmla="*/ 0 w 10"/>
                <a:gd name="T7" fmla="*/ 93 h 93"/>
                <a:gd name="T8" fmla="*/ 10 w 10"/>
                <a:gd name="T9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3">
                  <a:moveTo>
                    <a:pt x="10" y="92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93"/>
                  </a:lnTo>
                  <a:lnTo>
                    <a:pt x="10" y="92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1" name="Group 220出自【趣你的PPT】(微信:qunideppt)：最优质的PPT资源库"/>
          <p:cNvGrpSpPr/>
          <p:nvPr/>
        </p:nvGrpSpPr>
        <p:grpSpPr>
          <a:xfrm>
            <a:off x="6276181" y="3113724"/>
            <a:ext cx="642938" cy="644525"/>
            <a:chOff x="5275263" y="2601913"/>
            <a:chExt cx="642938" cy="644525"/>
          </a:xfrm>
        </p:grpSpPr>
        <p:sp>
          <p:nvSpPr>
            <p:cNvPr id="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5263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5438" y="2824163"/>
              <a:ext cx="512763" cy="422275"/>
            </a:xfrm>
            <a:custGeom>
              <a:avLst/>
              <a:gdLst>
                <a:gd name="T0" fmla="*/ 133 w 204"/>
                <a:gd name="T1" fmla="*/ 0 h 168"/>
                <a:gd name="T2" fmla="*/ 0 w 204"/>
                <a:gd name="T3" fmla="*/ 87 h 168"/>
                <a:gd name="T4" fmla="*/ 81 w 204"/>
                <a:gd name="T5" fmla="*/ 168 h 168"/>
                <a:gd name="T6" fmla="*/ 164 w 204"/>
                <a:gd name="T7" fmla="*/ 168 h 168"/>
                <a:gd name="T8" fmla="*/ 204 w 204"/>
                <a:gd name="T9" fmla="*/ 128 h 168"/>
                <a:gd name="T10" fmla="*/ 204 w 204"/>
                <a:gd name="T11" fmla="*/ 71 h 168"/>
                <a:gd name="T12" fmla="*/ 133 w 204"/>
                <a:gd name="T1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68">
                  <a:moveTo>
                    <a:pt x="133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81" y="168"/>
                    <a:pt x="81" y="168"/>
                    <a:pt x="81" y="168"/>
                  </a:cubicBezTo>
                  <a:cubicBezTo>
                    <a:pt x="164" y="168"/>
                    <a:pt x="164" y="168"/>
                    <a:pt x="164" y="168"/>
                  </a:cubicBezTo>
                  <a:cubicBezTo>
                    <a:pt x="186" y="168"/>
                    <a:pt x="204" y="150"/>
                    <a:pt x="204" y="128"/>
                  </a:cubicBezTo>
                  <a:cubicBezTo>
                    <a:pt x="204" y="71"/>
                    <a:pt x="204" y="71"/>
                    <a:pt x="204" y="71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5438" y="2927351"/>
              <a:ext cx="382588" cy="114300"/>
            </a:xfrm>
            <a:custGeom>
              <a:avLst/>
              <a:gdLst>
                <a:gd name="T0" fmla="*/ 140 w 152"/>
                <a:gd name="T1" fmla="*/ 0 h 46"/>
                <a:gd name="T2" fmla="*/ 12 w 152"/>
                <a:gd name="T3" fmla="*/ 0 h 46"/>
                <a:gd name="T4" fmla="*/ 0 w 152"/>
                <a:gd name="T5" fmla="*/ 11 h 46"/>
                <a:gd name="T6" fmla="*/ 0 w 152"/>
                <a:gd name="T7" fmla="*/ 46 h 46"/>
                <a:gd name="T8" fmla="*/ 152 w 152"/>
                <a:gd name="T9" fmla="*/ 46 h 46"/>
                <a:gd name="T10" fmla="*/ 152 w 152"/>
                <a:gd name="T11" fmla="*/ 11 h 46"/>
                <a:gd name="T12" fmla="*/ 140 w 152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6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48301" y="2824163"/>
              <a:ext cx="292100" cy="103188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91163" y="2867026"/>
              <a:ext cx="87313" cy="60325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08638" y="2867026"/>
              <a:ext cx="88900" cy="60325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35601" y="3041651"/>
              <a:ext cx="88900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68963" y="3041651"/>
              <a:ext cx="88900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2" name="Group 221出自【趣你的PPT】(微信:qunideppt)：最优质的PPT资源库"/>
          <p:cNvGrpSpPr/>
          <p:nvPr/>
        </p:nvGrpSpPr>
        <p:grpSpPr>
          <a:xfrm>
            <a:off x="5272881" y="3113724"/>
            <a:ext cx="641350" cy="644525"/>
            <a:chOff x="4271963" y="2601913"/>
            <a:chExt cx="641350" cy="644525"/>
          </a:xfrm>
        </p:grpSpPr>
        <p:sp>
          <p:nvSpPr>
            <p:cNvPr id="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2601913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4838" y="2824163"/>
              <a:ext cx="498475" cy="422275"/>
            </a:xfrm>
            <a:custGeom>
              <a:avLst/>
              <a:gdLst>
                <a:gd name="T0" fmla="*/ 125 w 199"/>
                <a:gd name="T1" fmla="*/ 25 h 168"/>
                <a:gd name="T2" fmla="*/ 100 w 199"/>
                <a:gd name="T3" fmla="*/ 0 h 168"/>
                <a:gd name="T4" fmla="*/ 66 w 199"/>
                <a:gd name="T5" fmla="*/ 34 h 168"/>
                <a:gd name="T6" fmla="*/ 79 w 199"/>
                <a:gd name="T7" fmla="*/ 46 h 168"/>
                <a:gd name="T8" fmla="*/ 0 w 199"/>
                <a:gd name="T9" fmla="*/ 82 h 168"/>
                <a:gd name="T10" fmla="*/ 86 w 199"/>
                <a:gd name="T11" fmla="*/ 168 h 168"/>
                <a:gd name="T12" fmla="*/ 159 w 199"/>
                <a:gd name="T13" fmla="*/ 168 h 168"/>
                <a:gd name="T14" fmla="*/ 199 w 199"/>
                <a:gd name="T15" fmla="*/ 128 h 168"/>
                <a:gd name="T16" fmla="*/ 199 w 199"/>
                <a:gd name="T17" fmla="*/ 94 h 168"/>
                <a:gd name="T18" fmla="*/ 128 w 199"/>
                <a:gd name="T19" fmla="*/ 23 h 168"/>
                <a:gd name="T20" fmla="*/ 125 w 199"/>
                <a:gd name="T21" fmla="*/ 2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9" h="168">
                  <a:moveTo>
                    <a:pt x="125" y="25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6" y="168"/>
                    <a:pt x="86" y="168"/>
                    <a:pt x="86" y="168"/>
                  </a:cubicBezTo>
                  <a:cubicBezTo>
                    <a:pt x="159" y="168"/>
                    <a:pt x="159" y="168"/>
                    <a:pt x="159" y="168"/>
                  </a:cubicBezTo>
                  <a:cubicBezTo>
                    <a:pt x="181" y="168"/>
                    <a:pt x="199" y="150"/>
                    <a:pt x="199" y="128"/>
                  </a:cubicBezTo>
                  <a:cubicBezTo>
                    <a:pt x="199" y="94"/>
                    <a:pt x="199" y="94"/>
                    <a:pt x="199" y="94"/>
                  </a:cubicBezTo>
                  <a:cubicBezTo>
                    <a:pt x="128" y="23"/>
                    <a:pt x="128" y="23"/>
                    <a:pt x="128" y="23"/>
                  </a:cubicBezTo>
                  <a:lnTo>
                    <a:pt x="125" y="25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14838" y="2824163"/>
              <a:ext cx="250825" cy="160338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4838" y="2881313"/>
              <a:ext cx="381000" cy="147638"/>
            </a:xfrm>
            <a:custGeom>
              <a:avLst/>
              <a:gdLst>
                <a:gd name="T0" fmla="*/ 221 w 240"/>
                <a:gd name="T1" fmla="*/ 38 h 93"/>
                <a:gd name="T2" fmla="*/ 221 w 240"/>
                <a:gd name="T3" fmla="*/ 38 h 93"/>
                <a:gd name="T4" fmla="*/ 202 w 240"/>
                <a:gd name="T5" fmla="*/ 0 h 93"/>
                <a:gd name="T6" fmla="*/ 158 w 240"/>
                <a:gd name="T7" fmla="*/ 0 h 93"/>
                <a:gd name="T8" fmla="*/ 158 w 240"/>
                <a:gd name="T9" fmla="*/ 65 h 93"/>
                <a:gd name="T10" fmla="*/ 0 w 240"/>
                <a:gd name="T11" fmla="*/ 65 h 93"/>
                <a:gd name="T12" fmla="*/ 0 w 240"/>
                <a:gd name="T13" fmla="*/ 93 h 93"/>
                <a:gd name="T14" fmla="*/ 240 w 240"/>
                <a:gd name="T15" fmla="*/ 93 h 93"/>
                <a:gd name="T16" fmla="*/ 240 w 240"/>
                <a:gd name="T17" fmla="*/ 48 h 93"/>
                <a:gd name="T18" fmla="*/ 221 w 240"/>
                <a:gd name="T19" fmla="*/ 3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93">
                  <a:moveTo>
                    <a:pt x="221" y="38"/>
                  </a:moveTo>
                  <a:lnTo>
                    <a:pt x="221" y="38"/>
                  </a:lnTo>
                  <a:lnTo>
                    <a:pt x="202" y="0"/>
                  </a:lnTo>
                  <a:lnTo>
                    <a:pt x="158" y="0"/>
                  </a:lnTo>
                  <a:lnTo>
                    <a:pt x="158" y="65"/>
                  </a:lnTo>
                  <a:lnTo>
                    <a:pt x="0" y="65"/>
                  </a:lnTo>
                  <a:lnTo>
                    <a:pt x="0" y="93"/>
                  </a:lnTo>
                  <a:lnTo>
                    <a:pt x="240" y="93"/>
                  </a:lnTo>
                  <a:lnTo>
                    <a:pt x="240" y="48"/>
                  </a:lnTo>
                  <a:lnTo>
                    <a:pt x="221" y="38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33888" y="2997201"/>
              <a:ext cx="76200" cy="7461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22788" y="2997201"/>
              <a:ext cx="74613" cy="7461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84713" y="2997201"/>
              <a:ext cx="76200" cy="74613"/>
            </a:xfrm>
            <a:prstGeom prst="ellipse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3" name="Group 222出自【趣你的PPT】(微信:qunideppt)：最优质的PPT资源库"/>
          <p:cNvGrpSpPr/>
          <p:nvPr/>
        </p:nvGrpSpPr>
        <p:grpSpPr>
          <a:xfrm>
            <a:off x="4267994" y="3113724"/>
            <a:ext cx="642938" cy="644525"/>
            <a:chOff x="3267076" y="2601913"/>
            <a:chExt cx="642938" cy="644525"/>
          </a:xfrm>
        </p:grpSpPr>
        <p:sp>
          <p:nvSpPr>
            <p:cNvPr id="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1" y="2782888"/>
              <a:ext cx="512763" cy="463550"/>
            </a:xfrm>
            <a:custGeom>
              <a:avLst/>
              <a:gdLst>
                <a:gd name="T0" fmla="*/ 0 w 204"/>
                <a:gd name="T1" fmla="*/ 92 h 184"/>
                <a:gd name="T2" fmla="*/ 92 w 204"/>
                <a:gd name="T3" fmla="*/ 184 h 184"/>
                <a:gd name="T4" fmla="*/ 164 w 204"/>
                <a:gd name="T5" fmla="*/ 184 h 184"/>
                <a:gd name="T6" fmla="*/ 204 w 204"/>
                <a:gd name="T7" fmla="*/ 144 h 184"/>
                <a:gd name="T8" fmla="*/ 204 w 204"/>
                <a:gd name="T9" fmla="*/ 57 h 184"/>
                <a:gd name="T10" fmla="*/ 146 w 204"/>
                <a:gd name="T11" fmla="*/ 0 h 184"/>
                <a:gd name="T12" fmla="*/ 0 w 204"/>
                <a:gd name="T13" fmla="*/ 9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84">
                  <a:moveTo>
                    <a:pt x="0" y="92"/>
                  </a:moveTo>
                  <a:cubicBezTo>
                    <a:pt x="92" y="184"/>
                    <a:pt x="92" y="184"/>
                    <a:pt x="92" y="184"/>
                  </a:cubicBezTo>
                  <a:cubicBezTo>
                    <a:pt x="164" y="184"/>
                    <a:pt x="164" y="184"/>
                    <a:pt x="164" y="184"/>
                  </a:cubicBezTo>
                  <a:cubicBezTo>
                    <a:pt x="186" y="184"/>
                    <a:pt x="204" y="166"/>
                    <a:pt x="204" y="144"/>
                  </a:cubicBezTo>
                  <a:cubicBezTo>
                    <a:pt x="204" y="57"/>
                    <a:pt x="204" y="57"/>
                    <a:pt x="204" y="57"/>
                  </a:cubicBezTo>
                  <a:cubicBezTo>
                    <a:pt x="146" y="0"/>
                    <a:pt x="146" y="0"/>
                    <a:pt x="146" y="0"/>
                  </a:cubicBezTo>
                  <a:lnTo>
                    <a:pt x="0" y="92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5188" y="2773363"/>
              <a:ext cx="271463" cy="271463"/>
            </a:xfrm>
            <a:custGeom>
              <a:avLst/>
              <a:gdLst>
                <a:gd name="T0" fmla="*/ 134 w 171"/>
                <a:gd name="T1" fmla="*/ 171 h 171"/>
                <a:gd name="T2" fmla="*/ 0 w 171"/>
                <a:gd name="T3" fmla="*/ 135 h 171"/>
                <a:gd name="T4" fmla="*/ 36 w 171"/>
                <a:gd name="T5" fmla="*/ 0 h 171"/>
                <a:gd name="T6" fmla="*/ 171 w 171"/>
                <a:gd name="T7" fmla="*/ 36 h 171"/>
                <a:gd name="T8" fmla="*/ 134 w 171"/>
                <a:gd name="T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71">
                  <a:moveTo>
                    <a:pt x="134" y="171"/>
                  </a:moveTo>
                  <a:lnTo>
                    <a:pt x="0" y="135"/>
                  </a:lnTo>
                  <a:lnTo>
                    <a:pt x="36" y="0"/>
                  </a:lnTo>
                  <a:lnTo>
                    <a:pt x="171" y="36"/>
                  </a:lnTo>
                  <a:lnTo>
                    <a:pt x="134" y="171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3776" y="2795588"/>
              <a:ext cx="57150" cy="68263"/>
            </a:xfrm>
            <a:custGeom>
              <a:avLst/>
              <a:gdLst>
                <a:gd name="T0" fmla="*/ 27 w 36"/>
                <a:gd name="T1" fmla="*/ 43 h 43"/>
                <a:gd name="T2" fmla="*/ 0 w 36"/>
                <a:gd name="T3" fmla="*/ 35 h 43"/>
                <a:gd name="T4" fmla="*/ 9 w 36"/>
                <a:gd name="T5" fmla="*/ 0 h 43"/>
                <a:gd name="T6" fmla="*/ 36 w 36"/>
                <a:gd name="T7" fmla="*/ 8 h 43"/>
                <a:gd name="T8" fmla="*/ 27 w 36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43">
                  <a:moveTo>
                    <a:pt x="27" y="43"/>
                  </a:moveTo>
                  <a:lnTo>
                    <a:pt x="0" y="35"/>
                  </a:lnTo>
                  <a:lnTo>
                    <a:pt x="9" y="0"/>
                  </a:lnTo>
                  <a:lnTo>
                    <a:pt x="36" y="8"/>
                  </a:lnTo>
                  <a:lnTo>
                    <a:pt x="27" y="43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0288" y="2997201"/>
              <a:ext cx="131763" cy="133350"/>
            </a:xfrm>
            <a:custGeom>
              <a:avLst/>
              <a:gdLst>
                <a:gd name="T0" fmla="*/ 48 w 52"/>
                <a:gd name="T1" fmla="*/ 33 h 53"/>
                <a:gd name="T2" fmla="*/ 20 w 52"/>
                <a:gd name="T3" fmla="*/ 49 h 53"/>
                <a:gd name="T4" fmla="*/ 3 w 52"/>
                <a:gd name="T5" fmla="*/ 20 h 53"/>
                <a:gd name="T6" fmla="*/ 32 w 52"/>
                <a:gd name="T7" fmla="*/ 4 h 53"/>
                <a:gd name="T8" fmla="*/ 48 w 52"/>
                <a:gd name="T9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8" y="33"/>
                  </a:moveTo>
                  <a:cubicBezTo>
                    <a:pt x="45" y="45"/>
                    <a:pt x="32" y="53"/>
                    <a:pt x="20" y="49"/>
                  </a:cubicBezTo>
                  <a:cubicBezTo>
                    <a:pt x="7" y="46"/>
                    <a:pt x="0" y="33"/>
                    <a:pt x="3" y="20"/>
                  </a:cubicBezTo>
                  <a:cubicBezTo>
                    <a:pt x="6" y="8"/>
                    <a:pt x="19" y="0"/>
                    <a:pt x="32" y="4"/>
                  </a:cubicBezTo>
                  <a:cubicBezTo>
                    <a:pt x="44" y="7"/>
                    <a:pt x="52" y="20"/>
                    <a:pt x="48" y="33"/>
                  </a:cubicBez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13151" y="3041651"/>
              <a:ext cx="42863" cy="42863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29026" y="2781301"/>
              <a:ext cx="150813" cy="228600"/>
            </a:xfrm>
            <a:custGeom>
              <a:avLst/>
              <a:gdLst>
                <a:gd name="T0" fmla="*/ 85 w 95"/>
                <a:gd name="T1" fmla="*/ 0 h 144"/>
                <a:gd name="T2" fmla="*/ 30 w 95"/>
                <a:gd name="T3" fmla="*/ 31 h 144"/>
                <a:gd name="T4" fmla="*/ 0 w 95"/>
                <a:gd name="T5" fmla="*/ 141 h 144"/>
                <a:gd name="T6" fmla="*/ 19 w 95"/>
                <a:gd name="T7" fmla="*/ 144 h 144"/>
                <a:gd name="T8" fmla="*/ 46 w 95"/>
                <a:gd name="T9" fmla="*/ 44 h 144"/>
                <a:gd name="T10" fmla="*/ 95 w 95"/>
                <a:gd name="T11" fmla="*/ 16 h 144"/>
                <a:gd name="T12" fmla="*/ 85 w 95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44">
                  <a:moveTo>
                    <a:pt x="85" y="0"/>
                  </a:moveTo>
                  <a:lnTo>
                    <a:pt x="30" y="31"/>
                  </a:lnTo>
                  <a:lnTo>
                    <a:pt x="0" y="141"/>
                  </a:lnTo>
                  <a:lnTo>
                    <a:pt x="19" y="144"/>
                  </a:lnTo>
                  <a:lnTo>
                    <a:pt x="46" y="44"/>
                  </a:lnTo>
                  <a:lnTo>
                    <a:pt x="95" y="1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1" y="2987676"/>
              <a:ext cx="185738" cy="74613"/>
            </a:xfrm>
            <a:custGeom>
              <a:avLst/>
              <a:gdLst>
                <a:gd name="T0" fmla="*/ 0 w 117"/>
                <a:gd name="T1" fmla="*/ 17 h 47"/>
                <a:gd name="T2" fmla="*/ 113 w 117"/>
                <a:gd name="T3" fmla="*/ 47 h 47"/>
                <a:gd name="T4" fmla="*/ 117 w 117"/>
                <a:gd name="T5" fmla="*/ 30 h 47"/>
                <a:gd name="T6" fmla="*/ 5 w 117"/>
                <a:gd name="T7" fmla="*/ 0 h 47"/>
                <a:gd name="T8" fmla="*/ 0 w 117"/>
                <a:gd name="T9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7">
                  <a:moveTo>
                    <a:pt x="0" y="17"/>
                  </a:moveTo>
                  <a:lnTo>
                    <a:pt x="113" y="47"/>
                  </a:lnTo>
                  <a:lnTo>
                    <a:pt x="117" y="30"/>
                  </a:lnTo>
                  <a:lnTo>
                    <a:pt x="5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4" name="Group 223出自【趣你的PPT】(微信:qunideppt)：最优质的PPT资源库"/>
          <p:cNvGrpSpPr/>
          <p:nvPr/>
        </p:nvGrpSpPr>
        <p:grpSpPr>
          <a:xfrm>
            <a:off x="3264694" y="3113723"/>
            <a:ext cx="641350" cy="644526"/>
            <a:chOff x="2263776" y="2601913"/>
            <a:chExt cx="641350" cy="644526"/>
          </a:xfrm>
        </p:grpSpPr>
        <p:sp>
          <p:nvSpPr>
            <p:cNvPr id="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2601913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3951" y="2806701"/>
              <a:ext cx="511175" cy="439738"/>
            </a:xfrm>
            <a:custGeom>
              <a:avLst/>
              <a:gdLst>
                <a:gd name="T0" fmla="*/ 204 w 204"/>
                <a:gd name="T1" fmla="*/ 135 h 175"/>
                <a:gd name="T2" fmla="*/ 204 w 204"/>
                <a:gd name="T3" fmla="*/ 53 h 175"/>
                <a:gd name="T4" fmla="*/ 152 w 204"/>
                <a:gd name="T5" fmla="*/ 0 h 175"/>
                <a:gd name="T6" fmla="*/ 0 w 204"/>
                <a:gd name="T7" fmla="*/ 117 h 175"/>
                <a:gd name="T8" fmla="*/ 58 w 204"/>
                <a:gd name="T9" fmla="*/ 175 h 175"/>
                <a:gd name="T10" fmla="*/ 164 w 204"/>
                <a:gd name="T11" fmla="*/ 175 h 175"/>
                <a:gd name="T12" fmla="*/ 204 w 204"/>
                <a:gd name="T13" fmla="*/ 13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75">
                  <a:moveTo>
                    <a:pt x="204" y="135"/>
                  </a:moveTo>
                  <a:cubicBezTo>
                    <a:pt x="204" y="53"/>
                    <a:pt x="204" y="53"/>
                    <a:pt x="204" y="5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58" y="175"/>
                    <a:pt x="58" y="175"/>
                    <a:pt x="58" y="175"/>
                  </a:cubicBezTo>
                  <a:cubicBezTo>
                    <a:pt x="164" y="175"/>
                    <a:pt x="164" y="175"/>
                    <a:pt x="164" y="175"/>
                  </a:cubicBezTo>
                  <a:cubicBezTo>
                    <a:pt x="186" y="175"/>
                    <a:pt x="204" y="157"/>
                    <a:pt x="204" y="135"/>
                  </a:cubicBez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3951" y="2806701"/>
              <a:ext cx="381000" cy="293688"/>
            </a:xfrm>
            <a:custGeom>
              <a:avLst/>
              <a:gdLst>
                <a:gd name="T0" fmla="*/ 240 w 240"/>
                <a:gd name="T1" fmla="*/ 0 h 185"/>
                <a:gd name="T2" fmla="*/ 0 w 240"/>
                <a:gd name="T3" fmla="*/ 0 h 185"/>
                <a:gd name="T4" fmla="*/ 0 w 240"/>
                <a:gd name="T5" fmla="*/ 0 h 185"/>
                <a:gd name="T6" fmla="*/ 0 w 240"/>
                <a:gd name="T7" fmla="*/ 185 h 185"/>
                <a:gd name="T8" fmla="*/ 240 w 240"/>
                <a:gd name="T9" fmla="*/ 185 h 185"/>
                <a:gd name="T10" fmla="*/ 240 w 240"/>
                <a:gd name="T11" fmla="*/ 0 h 185"/>
                <a:gd name="T12" fmla="*/ 240 w 240"/>
                <a:gd name="T13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185">
                  <a:moveTo>
                    <a:pt x="24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185"/>
                  </a:lnTo>
                  <a:lnTo>
                    <a:pt x="240" y="185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3951" y="2747963"/>
              <a:ext cx="381000" cy="58738"/>
            </a:xfrm>
            <a:custGeom>
              <a:avLst/>
              <a:gdLst>
                <a:gd name="T0" fmla="*/ 202 w 240"/>
                <a:gd name="T1" fmla="*/ 0 h 37"/>
                <a:gd name="T2" fmla="*/ 38 w 240"/>
                <a:gd name="T3" fmla="*/ 0 h 37"/>
                <a:gd name="T4" fmla="*/ 0 w 240"/>
                <a:gd name="T5" fmla="*/ 37 h 37"/>
                <a:gd name="T6" fmla="*/ 240 w 240"/>
                <a:gd name="T7" fmla="*/ 37 h 37"/>
                <a:gd name="T8" fmla="*/ 202 w 240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37">
                  <a:moveTo>
                    <a:pt x="202" y="0"/>
                  </a:moveTo>
                  <a:lnTo>
                    <a:pt x="38" y="0"/>
                  </a:lnTo>
                  <a:lnTo>
                    <a:pt x="0" y="37"/>
                  </a:lnTo>
                  <a:lnTo>
                    <a:pt x="240" y="3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11426" y="2806701"/>
              <a:ext cx="146050" cy="117475"/>
            </a:xfrm>
            <a:prstGeom prst="rect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11426" y="2747963"/>
              <a:ext cx="146050" cy="58738"/>
            </a:xfrm>
            <a:custGeom>
              <a:avLst/>
              <a:gdLst>
                <a:gd name="T0" fmla="*/ 36 w 92"/>
                <a:gd name="T1" fmla="*/ 0 h 37"/>
                <a:gd name="T2" fmla="*/ 0 w 92"/>
                <a:gd name="T3" fmla="*/ 37 h 37"/>
                <a:gd name="T4" fmla="*/ 92 w 92"/>
                <a:gd name="T5" fmla="*/ 37 h 37"/>
                <a:gd name="T6" fmla="*/ 55 w 92"/>
                <a:gd name="T7" fmla="*/ 0 h 37"/>
                <a:gd name="T8" fmla="*/ 36 w 92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37">
                  <a:moveTo>
                    <a:pt x="36" y="0"/>
                  </a:moveTo>
                  <a:lnTo>
                    <a:pt x="0" y="37"/>
                  </a:lnTo>
                  <a:lnTo>
                    <a:pt x="92" y="37"/>
                  </a:lnTo>
                  <a:lnTo>
                    <a:pt x="55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5" name="Group 224出自【趣你的PPT】(微信:qunideppt)：最优质的PPT资源库"/>
          <p:cNvGrpSpPr/>
          <p:nvPr/>
        </p:nvGrpSpPr>
        <p:grpSpPr>
          <a:xfrm>
            <a:off x="2259806" y="3113723"/>
            <a:ext cx="642938" cy="644526"/>
            <a:chOff x="1258888" y="2601913"/>
            <a:chExt cx="642938" cy="644526"/>
          </a:xfrm>
        </p:grpSpPr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2601913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9063" y="2733676"/>
              <a:ext cx="512763" cy="512763"/>
            </a:xfrm>
            <a:custGeom>
              <a:avLst/>
              <a:gdLst>
                <a:gd name="T0" fmla="*/ 123 w 204"/>
                <a:gd name="T1" fmla="*/ 0 h 204"/>
                <a:gd name="T2" fmla="*/ 107 w 204"/>
                <a:gd name="T3" fmla="*/ 31 h 204"/>
                <a:gd name="T4" fmla="*/ 76 w 204"/>
                <a:gd name="T5" fmla="*/ 0 h 204"/>
                <a:gd name="T6" fmla="*/ 59 w 204"/>
                <a:gd name="T7" fmla="*/ 30 h 204"/>
                <a:gd name="T8" fmla="*/ 29 w 204"/>
                <a:gd name="T9" fmla="*/ 0 h 204"/>
                <a:gd name="T10" fmla="*/ 12 w 204"/>
                <a:gd name="T11" fmla="*/ 31 h 204"/>
                <a:gd name="T12" fmla="*/ 43 w 204"/>
                <a:gd name="T13" fmla="*/ 59 h 204"/>
                <a:gd name="T14" fmla="*/ 29 w 204"/>
                <a:gd name="T15" fmla="*/ 73 h 204"/>
                <a:gd name="T16" fmla="*/ 11 w 204"/>
                <a:gd name="T17" fmla="*/ 55 h 204"/>
                <a:gd name="T18" fmla="*/ 0 w 204"/>
                <a:gd name="T19" fmla="*/ 65 h 204"/>
                <a:gd name="T20" fmla="*/ 19 w 204"/>
                <a:gd name="T21" fmla="*/ 84 h 204"/>
                <a:gd name="T22" fmla="*/ 14 w 204"/>
                <a:gd name="T23" fmla="*/ 89 h 204"/>
                <a:gd name="T24" fmla="*/ 44 w 204"/>
                <a:gd name="T25" fmla="*/ 119 h 204"/>
                <a:gd name="T26" fmla="*/ 28 w 204"/>
                <a:gd name="T27" fmla="*/ 135 h 204"/>
                <a:gd name="T28" fmla="*/ 11 w 204"/>
                <a:gd name="T29" fmla="*/ 118 h 204"/>
                <a:gd name="T30" fmla="*/ 0 w 204"/>
                <a:gd name="T31" fmla="*/ 129 h 204"/>
                <a:gd name="T32" fmla="*/ 18 w 204"/>
                <a:gd name="T33" fmla="*/ 146 h 204"/>
                <a:gd name="T34" fmla="*/ 12 w 204"/>
                <a:gd name="T35" fmla="*/ 152 h 204"/>
                <a:gd name="T36" fmla="*/ 64 w 204"/>
                <a:gd name="T37" fmla="*/ 204 h 204"/>
                <a:gd name="T38" fmla="*/ 164 w 204"/>
                <a:gd name="T39" fmla="*/ 204 h 204"/>
                <a:gd name="T40" fmla="*/ 204 w 204"/>
                <a:gd name="T41" fmla="*/ 164 h 204"/>
                <a:gd name="T42" fmla="*/ 204 w 204"/>
                <a:gd name="T43" fmla="*/ 82 h 204"/>
                <a:gd name="T44" fmla="*/ 123 w 204"/>
                <a:gd name="T4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204">
                  <a:moveTo>
                    <a:pt x="123" y="0"/>
                  </a:moveTo>
                  <a:cubicBezTo>
                    <a:pt x="107" y="31"/>
                    <a:pt x="107" y="31"/>
                    <a:pt x="107" y="3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29" y="73"/>
                    <a:pt x="29" y="73"/>
                    <a:pt x="29" y="73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4" y="89"/>
                    <a:pt x="14" y="89"/>
                    <a:pt x="14" y="89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64" y="204"/>
                    <a:pt x="64" y="204"/>
                    <a:pt x="64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2"/>
                    <a:pt x="204" y="82"/>
                    <a:pt x="204" y="82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389063" y="2868613"/>
              <a:ext cx="382588" cy="28575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389063" y="3027363"/>
              <a:ext cx="382588" cy="3016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38288" y="2733676"/>
              <a:ext cx="84138" cy="381000"/>
            </a:xfrm>
            <a:custGeom>
              <a:avLst/>
              <a:gdLst>
                <a:gd name="T0" fmla="*/ 53 w 53"/>
                <a:gd name="T1" fmla="*/ 47 h 240"/>
                <a:gd name="T2" fmla="*/ 53 w 53"/>
                <a:gd name="T3" fmla="*/ 47 h 240"/>
                <a:gd name="T4" fmla="*/ 26 w 53"/>
                <a:gd name="T5" fmla="*/ 0 h 240"/>
                <a:gd name="T6" fmla="*/ 0 w 53"/>
                <a:gd name="T7" fmla="*/ 47 h 240"/>
                <a:gd name="T8" fmla="*/ 0 w 53"/>
                <a:gd name="T9" fmla="*/ 47 h 240"/>
                <a:gd name="T10" fmla="*/ 0 w 53"/>
                <a:gd name="T11" fmla="*/ 240 h 240"/>
                <a:gd name="T12" fmla="*/ 53 w 53"/>
                <a:gd name="T13" fmla="*/ 240 h 240"/>
                <a:gd name="T14" fmla="*/ 53 w 53"/>
                <a:gd name="T15" fmla="*/ 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240">
                  <a:moveTo>
                    <a:pt x="53" y="47"/>
                  </a:moveTo>
                  <a:lnTo>
                    <a:pt x="53" y="47"/>
                  </a:lnTo>
                  <a:lnTo>
                    <a:pt x="26" y="0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240"/>
                  </a:lnTo>
                  <a:lnTo>
                    <a:pt x="53" y="240"/>
                  </a:lnTo>
                  <a:lnTo>
                    <a:pt x="53" y="47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19226" y="2733676"/>
              <a:ext cx="88900" cy="381000"/>
            </a:xfrm>
            <a:custGeom>
              <a:avLst/>
              <a:gdLst>
                <a:gd name="T0" fmla="*/ 56 w 56"/>
                <a:gd name="T1" fmla="*/ 47 h 240"/>
                <a:gd name="T2" fmla="*/ 56 w 56"/>
                <a:gd name="T3" fmla="*/ 47 h 240"/>
                <a:gd name="T4" fmla="*/ 27 w 56"/>
                <a:gd name="T5" fmla="*/ 0 h 240"/>
                <a:gd name="T6" fmla="*/ 0 w 56"/>
                <a:gd name="T7" fmla="*/ 47 h 240"/>
                <a:gd name="T8" fmla="*/ 0 w 56"/>
                <a:gd name="T9" fmla="*/ 47 h 240"/>
                <a:gd name="T10" fmla="*/ 0 w 56"/>
                <a:gd name="T11" fmla="*/ 240 h 240"/>
                <a:gd name="T12" fmla="*/ 56 w 56"/>
                <a:gd name="T13" fmla="*/ 240 h 240"/>
                <a:gd name="T14" fmla="*/ 56 w 56"/>
                <a:gd name="T15" fmla="*/ 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240">
                  <a:moveTo>
                    <a:pt x="56" y="47"/>
                  </a:moveTo>
                  <a:lnTo>
                    <a:pt x="56" y="47"/>
                  </a:lnTo>
                  <a:lnTo>
                    <a:pt x="27" y="0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240"/>
                  </a:lnTo>
                  <a:lnTo>
                    <a:pt x="56" y="240"/>
                  </a:lnTo>
                  <a:lnTo>
                    <a:pt x="56" y="47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2588" y="2733676"/>
              <a:ext cx="88900" cy="381000"/>
            </a:xfrm>
            <a:custGeom>
              <a:avLst/>
              <a:gdLst>
                <a:gd name="T0" fmla="*/ 56 w 56"/>
                <a:gd name="T1" fmla="*/ 47 h 240"/>
                <a:gd name="T2" fmla="*/ 29 w 56"/>
                <a:gd name="T3" fmla="*/ 0 h 240"/>
                <a:gd name="T4" fmla="*/ 0 w 56"/>
                <a:gd name="T5" fmla="*/ 47 h 240"/>
                <a:gd name="T6" fmla="*/ 0 w 56"/>
                <a:gd name="T7" fmla="*/ 47 h 240"/>
                <a:gd name="T8" fmla="*/ 0 w 56"/>
                <a:gd name="T9" fmla="*/ 240 h 240"/>
                <a:gd name="T10" fmla="*/ 56 w 56"/>
                <a:gd name="T11" fmla="*/ 240 h 240"/>
                <a:gd name="T12" fmla="*/ 56 w 56"/>
                <a:gd name="T13" fmla="*/ 47 h 240"/>
                <a:gd name="T14" fmla="*/ 56 w 56"/>
                <a:gd name="T15" fmla="*/ 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240">
                  <a:moveTo>
                    <a:pt x="56" y="47"/>
                  </a:moveTo>
                  <a:lnTo>
                    <a:pt x="29" y="0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240"/>
                  </a:lnTo>
                  <a:lnTo>
                    <a:pt x="56" y="240"/>
                  </a:lnTo>
                  <a:lnTo>
                    <a:pt x="56" y="47"/>
                  </a:lnTo>
                  <a:lnTo>
                    <a:pt x="56" y="47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6" name="Group 225出自【趣你的PPT】(微信:qunideppt)：最优质的PPT资源库"/>
          <p:cNvGrpSpPr/>
          <p:nvPr/>
        </p:nvGrpSpPr>
        <p:grpSpPr>
          <a:xfrm>
            <a:off x="1256506" y="3113723"/>
            <a:ext cx="641350" cy="644526"/>
            <a:chOff x="255588" y="2601913"/>
            <a:chExt cx="641350" cy="644526"/>
          </a:xfrm>
        </p:grpSpPr>
        <p:sp>
          <p:nvSpPr>
            <p:cNvPr id="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2601913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463" y="2803526"/>
              <a:ext cx="498475" cy="442913"/>
            </a:xfrm>
            <a:custGeom>
              <a:avLst/>
              <a:gdLst>
                <a:gd name="T0" fmla="*/ 129 w 199"/>
                <a:gd name="T1" fmla="*/ 23 h 176"/>
                <a:gd name="T2" fmla="*/ 107 w 199"/>
                <a:gd name="T3" fmla="*/ 1 h 176"/>
                <a:gd name="T4" fmla="*/ 86 w 199"/>
                <a:gd name="T5" fmla="*/ 22 h 176"/>
                <a:gd name="T6" fmla="*/ 69 w 199"/>
                <a:gd name="T7" fmla="*/ 6 h 176"/>
                <a:gd name="T8" fmla="*/ 53 w 199"/>
                <a:gd name="T9" fmla="*/ 22 h 176"/>
                <a:gd name="T10" fmla="*/ 49 w 199"/>
                <a:gd name="T11" fmla="*/ 18 h 176"/>
                <a:gd name="T12" fmla="*/ 45 w 199"/>
                <a:gd name="T13" fmla="*/ 22 h 176"/>
                <a:gd name="T14" fmla="*/ 24 w 199"/>
                <a:gd name="T15" fmla="*/ 0 h 176"/>
                <a:gd name="T16" fmla="*/ 0 w 199"/>
                <a:gd name="T17" fmla="*/ 24 h 176"/>
                <a:gd name="T18" fmla="*/ 42 w 199"/>
                <a:gd name="T19" fmla="*/ 66 h 176"/>
                <a:gd name="T20" fmla="*/ 25 w 199"/>
                <a:gd name="T21" fmla="*/ 83 h 176"/>
                <a:gd name="T22" fmla="*/ 47 w 199"/>
                <a:gd name="T23" fmla="*/ 105 h 176"/>
                <a:gd name="T24" fmla="*/ 24 w 199"/>
                <a:gd name="T25" fmla="*/ 129 h 176"/>
                <a:gd name="T26" fmla="*/ 71 w 199"/>
                <a:gd name="T27" fmla="*/ 176 h 176"/>
                <a:gd name="T28" fmla="*/ 159 w 199"/>
                <a:gd name="T29" fmla="*/ 176 h 176"/>
                <a:gd name="T30" fmla="*/ 199 w 199"/>
                <a:gd name="T31" fmla="*/ 136 h 176"/>
                <a:gd name="T32" fmla="*/ 199 w 199"/>
                <a:gd name="T33" fmla="*/ 48 h 176"/>
                <a:gd name="T34" fmla="*/ 152 w 199"/>
                <a:gd name="T35" fmla="*/ 1 h 176"/>
                <a:gd name="T36" fmla="*/ 129 w 199"/>
                <a:gd name="T37" fmla="*/ 2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9" h="176">
                  <a:moveTo>
                    <a:pt x="129" y="23"/>
                  </a:moveTo>
                  <a:cubicBezTo>
                    <a:pt x="107" y="1"/>
                    <a:pt x="107" y="1"/>
                    <a:pt x="107" y="1"/>
                  </a:cubicBezTo>
                  <a:cubicBezTo>
                    <a:pt x="86" y="22"/>
                    <a:pt x="86" y="22"/>
                    <a:pt x="86" y="22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71" y="176"/>
                    <a:pt x="71" y="176"/>
                    <a:pt x="71" y="176"/>
                  </a:cubicBezTo>
                  <a:cubicBezTo>
                    <a:pt x="159" y="176"/>
                    <a:pt x="159" y="176"/>
                    <a:pt x="159" y="176"/>
                  </a:cubicBezTo>
                  <a:cubicBezTo>
                    <a:pt x="181" y="176"/>
                    <a:pt x="199" y="158"/>
                    <a:pt x="199" y="136"/>
                  </a:cubicBezTo>
                  <a:cubicBezTo>
                    <a:pt x="199" y="48"/>
                    <a:pt x="199" y="48"/>
                    <a:pt x="199" y="48"/>
                  </a:cubicBezTo>
                  <a:cubicBezTo>
                    <a:pt x="152" y="1"/>
                    <a:pt x="152" y="1"/>
                    <a:pt x="152" y="1"/>
                  </a:cubicBezTo>
                  <a:lnTo>
                    <a:pt x="129" y="23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8788" y="2746376"/>
              <a:ext cx="57150" cy="381000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8463" y="2806701"/>
              <a:ext cx="381000" cy="571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101" y="2863851"/>
              <a:ext cx="203200" cy="176213"/>
            </a:xfrm>
            <a:custGeom>
              <a:avLst/>
              <a:gdLst>
                <a:gd name="T0" fmla="*/ 109 w 128"/>
                <a:gd name="T1" fmla="*/ 19 h 111"/>
                <a:gd name="T2" fmla="*/ 109 w 128"/>
                <a:gd name="T3" fmla="*/ 0 h 111"/>
                <a:gd name="T4" fmla="*/ 92 w 128"/>
                <a:gd name="T5" fmla="*/ 0 h 111"/>
                <a:gd name="T6" fmla="*/ 92 w 128"/>
                <a:gd name="T7" fmla="*/ 19 h 111"/>
                <a:gd name="T8" fmla="*/ 36 w 128"/>
                <a:gd name="T9" fmla="*/ 19 h 111"/>
                <a:gd name="T10" fmla="*/ 36 w 128"/>
                <a:gd name="T11" fmla="*/ 0 h 111"/>
                <a:gd name="T12" fmla="*/ 17 w 128"/>
                <a:gd name="T13" fmla="*/ 0 h 111"/>
                <a:gd name="T14" fmla="*/ 17 w 128"/>
                <a:gd name="T15" fmla="*/ 19 h 111"/>
                <a:gd name="T16" fmla="*/ 0 w 128"/>
                <a:gd name="T17" fmla="*/ 19 h 111"/>
                <a:gd name="T18" fmla="*/ 0 w 128"/>
                <a:gd name="T19" fmla="*/ 111 h 111"/>
                <a:gd name="T20" fmla="*/ 128 w 128"/>
                <a:gd name="T21" fmla="*/ 111 h 111"/>
                <a:gd name="T22" fmla="*/ 128 w 128"/>
                <a:gd name="T23" fmla="*/ 19 h 111"/>
                <a:gd name="T24" fmla="*/ 109 w 128"/>
                <a:gd name="T25" fmla="*/ 1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11">
                  <a:moveTo>
                    <a:pt x="109" y="19"/>
                  </a:moveTo>
                  <a:lnTo>
                    <a:pt x="109" y="0"/>
                  </a:lnTo>
                  <a:lnTo>
                    <a:pt x="92" y="0"/>
                  </a:lnTo>
                  <a:lnTo>
                    <a:pt x="92" y="19"/>
                  </a:lnTo>
                  <a:lnTo>
                    <a:pt x="36" y="19"/>
                  </a:lnTo>
                  <a:lnTo>
                    <a:pt x="36" y="0"/>
                  </a:lnTo>
                  <a:lnTo>
                    <a:pt x="17" y="0"/>
                  </a:lnTo>
                  <a:lnTo>
                    <a:pt x="17" y="19"/>
                  </a:lnTo>
                  <a:lnTo>
                    <a:pt x="0" y="19"/>
                  </a:lnTo>
                  <a:lnTo>
                    <a:pt x="0" y="111"/>
                  </a:lnTo>
                  <a:lnTo>
                    <a:pt x="128" y="111"/>
                  </a:lnTo>
                  <a:lnTo>
                    <a:pt x="128" y="19"/>
                  </a:lnTo>
                  <a:lnTo>
                    <a:pt x="109" y="19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1" name="Group 290出自【趣你的PPT】(微信:qunideppt)：最优质的PPT资源库"/>
          <p:cNvGrpSpPr/>
          <p:nvPr/>
        </p:nvGrpSpPr>
        <p:grpSpPr>
          <a:xfrm>
            <a:off x="10292556" y="2108518"/>
            <a:ext cx="642938" cy="644525"/>
            <a:chOff x="9291638" y="1597026"/>
            <a:chExt cx="642938" cy="644525"/>
          </a:xfrm>
        </p:grpSpPr>
        <p:sp>
          <p:nvSpPr>
            <p:cNvPr id="3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1638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2451" y="1728788"/>
              <a:ext cx="492125" cy="512763"/>
            </a:xfrm>
            <a:custGeom>
              <a:avLst/>
              <a:gdLst>
                <a:gd name="T0" fmla="*/ 0 w 196"/>
                <a:gd name="T1" fmla="*/ 148 h 204"/>
                <a:gd name="T2" fmla="*/ 55 w 196"/>
                <a:gd name="T3" fmla="*/ 204 h 204"/>
                <a:gd name="T4" fmla="*/ 156 w 196"/>
                <a:gd name="T5" fmla="*/ 204 h 204"/>
                <a:gd name="T6" fmla="*/ 196 w 196"/>
                <a:gd name="T7" fmla="*/ 164 h 204"/>
                <a:gd name="T8" fmla="*/ 196 w 196"/>
                <a:gd name="T9" fmla="*/ 65 h 204"/>
                <a:gd name="T10" fmla="*/ 132 w 196"/>
                <a:gd name="T11" fmla="*/ 0 h 204"/>
                <a:gd name="T12" fmla="*/ 0 w 196"/>
                <a:gd name="T13" fmla="*/ 14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204">
                  <a:moveTo>
                    <a:pt x="0" y="148"/>
                  </a:moveTo>
                  <a:cubicBezTo>
                    <a:pt x="55" y="204"/>
                    <a:pt x="55" y="204"/>
                    <a:pt x="55" y="204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78" y="204"/>
                    <a:pt x="196" y="186"/>
                    <a:pt x="196" y="1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32" y="0"/>
                    <a:pt x="132" y="0"/>
                    <a:pt x="132" y="0"/>
                  </a:cubicBezTo>
                  <a:lnTo>
                    <a:pt x="0" y="148"/>
                  </a:lnTo>
                  <a:close/>
                </a:path>
              </a:pathLst>
            </a:custGeom>
            <a:solidFill>
              <a:srgbClr val="BF6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25001" y="1728788"/>
              <a:ext cx="280988" cy="331788"/>
            </a:xfrm>
            <a:custGeom>
              <a:avLst/>
              <a:gdLst>
                <a:gd name="T0" fmla="*/ 99 w 112"/>
                <a:gd name="T1" fmla="*/ 0 h 132"/>
                <a:gd name="T2" fmla="*/ 99 w 112"/>
                <a:gd name="T3" fmla="*/ 0 h 132"/>
                <a:gd name="T4" fmla="*/ 66 w 112"/>
                <a:gd name="T5" fmla="*/ 33 h 132"/>
                <a:gd name="T6" fmla="*/ 0 w 112"/>
                <a:gd name="T7" fmla="*/ 99 h 132"/>
                <a:gd name="T8" fmla="*/ 0 w 112"/>
                <a:gd name="T9" fmla="*/ 99 h 132"/>
                <a:gd name="T10" fmla="*/ 0 w 112"/>
                <a:gd name="T11" fmla="*/ 99 h 132"/>
                <a:gd name="T12" fmla="*/ 0 w 112"/>
                <a:gd name="T13" fmla="*/ 99 h 132"/>
                <a:gd name="T14" fmla="*/ 0 w 112"/>
                <a:gd name="T15" fmla="*/ 99 h 132"/>
                <a:gd name="T16" fmla="*/ 33 w 112"/>
                <a:gd name="T17" fmla="*/ 132 h 132"/>
                <a:gd name="T18" fmla="*/ 82 w 112"/>
                <a:gd name="T19" fmla="*/ 82 h 132"/>
                <a:gd name="T20" fmla="*/ 99 w 112"/>
                <a:gd name="T2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132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33" y="132"/>
                    <a:pt x="33" y="132"/>
                    <a:pt x="33" y="132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109" y="55"/>
                    <a:pt x="112" y="23"/>
                    <a:pt x="99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9751" y="1976438"/>
              <a:ext cx="134938" cy="136525"/>
            </a:xfrm>
            <a:custGeom>
              <a:avLst/>
              <a:gdLst>
                <a:gd name="T0" fmla="*/ 5 w 54"/>
                <a:gd name="T1" fmla="*/ 33 h 54"/>
                <a:gd name="T2" fmla="*/ 5 w 54"/>
                <a:gd name="T3" fmla="*/ 33 h 54"/>
                <a:gd name="T4" fmla="*/ 5 w 54"/>
                <a:gd name="T5" fmla="*/ 49 h 54"/>
                <a:gd name="T6" fmla="*/ 21 w 54"/>
                <a:gd name="T7" fmla="*/ 49 h 54"/>
                <a:gd name="T8" fmla="*/ 21 w 54"/>
                <a:gd name="T9" fmla="*/ 49 h 54"/>
                <a:gd name="T10" fmla="*/ 21 w 54"/>
                <a:gd name="T11" fmla="*/ 49 h 54"/>
                <a:gd name="T12" fmla="*/ 54 w 54"/>
                <a:gd name="T13" fmla="*/ 16 h 54"/>
                <a:gd name="T14" fmla="*/ 38 w 54"/>
                <a:gd name="T15" fmla="*/ 0 h 54"/>
                <a:gd name="T16" fmla="*/ 5 w 54"/>
                <a:gd name="T1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5" y="33"/>
                  </a:moveTo>
                  <a:cubicBezTo>
                    <a:pt x="5" y="33"/>
                    <a:pt x="5" y="33"/>
                    <a:pt x="5" y="33"/>
                  </a:cubicBezTo>
                  <a:cubicBezTo>
                    <a:pt x="0" y="38"/>
                    <a:pt x="0" y="45"/>
                    <a:pt x="5" y="49"/>
                  </a:cubicBezTo>
                  <a:cubicBezTo>
                    <a:pt x="9" y="54"/>
                    <a:pt x="17" y="54"/>
                    <a:pt x="21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38" y="0"/>
                    <a:pt x="38" y="0"/>
                    <a:pt x="38" y="0"/>
                  </a:cubicBezTo>
                  <a:lnTo>
                    <a:pt x="5" y="3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2" name="Group 291出自【趣你的PPT】(微信:qunideppt)：最优质的PPT资源库"/>
          <p:cNvGrpSpPr/>
          <p:nvPr/>
        </p:nvGrpSpPr>
        <p:grpSpPr>
          <a:xfrm>
            <a:off x="9287669" y="2108518"/>
            <a:ext cx="642938" cy="644525"/>
            <a:chOff x="8286751" y="1597026"/>
            <a:chExt cx="642938" cy="644525"/>
          </a:xfrm>
        </p:grpSpPr>
        <p:sp>
          <p:nvSpPr>
            <p:cNvPr id="3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53451" y="1874838"/>
              <a:ext cx="376238" cy="366713"/>
            </a:xfrm>
            <a:custGeom>
              <a:avLst/>
              <a:gdLst>
                <a:gd name="T0" fmla="*/ 0 w 150"/>
                <a:gd name="T1" fmla="*/ 96 h 146"/>
                <a:gd name="T2" fmla="*/ 50 w 150"/>
                <a:gd name="T3" fmla="*/ 146 h 146"/>
                <a:gd name="T4" fmla="*/ 110 w 150"/>
                <a:gd name="T5" fmla="*/ 146 h 146"/>
                <a:gd name="T6" fmla="*/ 150 w 150"/>
                <a:gd name="T7" fmla="*/ 106 h 146"/>
                <a:gd name="T8" fmla="*/ 150 w 150"/>
                <a:gd name="T9" fmla="*/ 55 h 146"/>
                <a:gd name="T10" fmla="*/ 95 w 150"/>
                <a:gd name="T11" fmla="*/ 0 h 146"/>
                <a:gd name="T12" fmla="*/ 0 w 150"/>
                <a:gd name="T13" fmla="*/ 9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46">
                  <a:moveTo>
                    <a:pt x="0" y="96"/>
                  </a:moveTo>
                  <a:cubicBezTo>
                    <a:pt x="50" y="146"/>
                    <a:pt x="50" y="146"/>
                    <a:pt x="50" y="146"/>
                  </a:cubicBezTo>
                  <a:cubicBezTo>
                    <a:pt x="110" y="146"/>
                    <a:pt x="110" y="146"/>
                    <a:pt x="110" y="146"/>
                  </a:cubicBezTo>
                  <a:cubicBezTo>
                    <a:pt x="132" y="146"/>
                    <a:pt x="150" y="128"/>
                    <a:pt x="150" y="106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95" y="0"/>
                    <a:pt x="95" y="0"/>
                    <a:pt x="95" y="0"/>
                  </a:cubicBezTo>
                  <a:lnTo>
                    <a:pt x="0" y="96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15338" y="1738313"/>
              <a:ext cx="387350" cy="387350"/>
            </a:xfrm>
            <a:custGeom>
              <a:avLst/>
              <a:gdLst>
                <a:gd name="T0" fmla="*/ 149 w 154"/>
                <a:gd name="T1" fmla="*/ 54 h 154"/>
                <a:gd name="T2" fmla="*/ 100 w 154"/>
                <a:gd name="T3" fmla="*/ 4 h 154"/>
                <a:gd name="T4" fmla="*/ 84 w 154"/>
                <a:gd name="T5" fmla="*/ 4 h 154"/>
                <a:gd name="T6" fmla="*/ 5 w 154"/>
                <a:gd name="T7" fmla="*/ 83 h 154"/>
                <a:gd name="T8" fmla="*/ 5 w 154"/>
                <a:gd name="T9" fmla="*/ 100 h 154"/>
                <a:gd name="T10" fmla="*/ 54 w 154"/>
                <a:gd name="T11" fmla="*/ 149 h 154"/>
                <a:gd name="T12" fmla="*/ 70 w 154"/>
                <a:gd name="T13" fmla="*/ 149 h 154"/>
                <a:gd name="T14" fmla="*/ 149 w 154"/>
                <a:gd name="T15" fmla="*/ 70 h 154"/>
                <a:gd name="T16" fmla="*/ 149 w 154"/>
                <a:gd name="T17" fmla="*/ 54 h 154"/>
                <a:gd name="T18" fmla="*/ 125 w 154"/>
                <a:gd name="T19" fmla="*/ 62 h 154"/>
                <a:gd name="T20" fmla="*/ 117 w 154"/>
                <a:gd name="T21" fmla="*/ 62 h 154"/>
                <a:gd name="T22" fmla="*/ 117 w 154"/>
                <a:gd name="T23" fmla="*/ 62 h 154"/>
                <a:gd name="T24" fmla="*/ 92 w 154"/>
                <a:gd name="T25" fmla="*/ 37 h 154"/>
                <a:gd name="T26" fmla="*/ 92 w 154"/>
                <a:gd name="T27" fmla="*/ 29 h 154"/>
                <a:gd name="T28" fmla="*/ 100 w 154"/>
                <a:gd name="T29" fmla="*/ 29 h 154"/>
                <a:gd name="T30" fmla="*/ 100 w 154"/>
                <a:gd name="T31" fmla="*/ 29 h 154"/>
                <a:gd name="T32" fmla="*/ 125 w 154"/>
                <a:gd name="T33" fmla="*/ 53 h 154"/>
                <a:gd name="T34" fmla="*/ 125 w 154"/>
                <a:gd name="T35" fmla="*/ 53 h 154"/>
                <a:gd name="T36" fmla="*/ 125 w 154"/>
                <a:gd name="T37" fmla="*/ 53 h 154"/>
                <a:gd name="T38" fmla="*/ 125 w 154"/>
                <a:gd name="T39" fmla="*/ 6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" h="154">
                  <a:moveTo>
                    <a:pt x="149" y="54"/>
                  </a:moveTo>
                  <a:cubicBezTo>
                    <a:pt x="100" y="4"/>
                    <a:pt x="100" y="4"/>
                    <a:pt x="100" y="4"/>
                  </a:cubicBezTo>
                  <a:cubicBezTo>
                    <a:pt x="96" y="0"/>
                    <a:pt x="88" y="0"/>
                    <a:pt x="84" y="4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0" y="88"/>
                    <a:pt x="0" y="95"/>
                    <a:pt x="5" y="100"/>
                  </a:cubicBezTo>
                  <a:cubicBezTo>
                    <a:pt x="54" y="149"/>
                    <a:pt x="54" y="149"/>
                    <a:pt x="54" y="149"/>
                  </a:cubicBezTo>
                  <a:cubicBezTo>
                    <a:pt x="58" y="154"/>
                    <a:pt x="66" y="154"/>
                    <a:pt x="70" y="149"/>
                  </a:cubicBezTo>
                  <a:cubicBezTo>
                    <a:pt x="149" y="70"/>
                    <a:pt x="149" y="70"/>
                    <a:pt x="149" y="70"/>
                  </a:cubicBezTo>
                  <a:cubicBezTo>
                    <a:pt x="154" y="66"/>
                    <a:pt x="154" y="58"/>
                    <a:pt x="149" y="54"/>
                  </a:cubicBezTo>
                  <a:close/>
                  <a:moveTo>
                    <a:pt x="125" y="62"/>
                  </a:moveTo>
                  <a:cubicBezTo>
                    <a:pt x="123" y="64"/>
                    <a:pt x="119" y="64"/>
                    <a:pt x="117" y="62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0" y="35"/>
                    <a:pt x="90" y="31"/>
                    <a:pt x="92" y="29"/>
                  </a:cubicBezTo>
                  <a:cubicBezTo>
                    <a:pt x="94" y="27"/>
                    <a:pt x="98" y="27"/>
                    <a:pt x="100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25" y="53"/>
                    <a:pt x="125" y="53"/>
                    <a:pt x="125" y="53"/>
                  </a:cubicBezTo>
                  <a:cubicBezTo>
                    <a:pt x="125" y="53"/>
                    <a:pt x="125" y="53"/>
                    <a:pt x="125" y="53"/>
                  </a:cubicBezTo>
                  <a:cubicBezTo>
                    <a:pt x="125" y="53"/>
                    <a:pt x="125" y="53"/>
                    <a:pt x="125" y="53"/>
                  </a:cubicBezTo>
                  <a:cubicBezTo>
                    <a:pt x="127" y="56"/>
                    <a:pt x="127" y="59"/>
                    <a:pt x="125" y="62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3" name="Group 292出自【趣你的PPT】(微信:qunideppt)：最优质的PPT资源库"/>
          <p:cNvGrpSpPr/>
          <p:nvPr/>
        </p:nvGrpSpPr>
        <p:grpSpPr>
          <a:xfrm>
            <a:off x="8284369" y="2108518"/>
            <a:ext cx="642938" cy="644525"/>
            <a:chOff x="7283451" y="1597026"/>
            <a:chExt cx="642938" cy="644525"/>
          </a:xfrm>
        </p:grpSpPr>
        <p:sp>
          <p:nvSpPr>
            <p:cNvPr id="3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3626" y="1814513"/>
              <a:ext cx="512763" cy="427038"/>
            </a:xfrm>
            <a:custGeom>
              <a:avLst/>
              <a:gdLst>
                <a:gd name="T0" fmla="*/ 0 w 204"/>
                <a:gd name="T1" fmla="*/ 93 h 170"/>
                <a:gd name="T2" fmla="*/ 77 w 204"/>
                <a:gd name="T3" fmla="*/ 170 h 170"/>
                <a:gd name="T4" fmla="*/ 164 w 204"/>
                <a:gd name="T5" fmla="*/ 170 h 170"/>
                <a:gd name="T6" fmla="*/ 204 w 204"/>
                <a:gd name="T7" fmla="*/ 130 h 170"/>
                <a:gd name="T8" fmla="*/ 204 w 204"/>
                <a:gd name="T9" fmla="*/ 52 h 170"/>
                <a:gd name="T10" fmla="*/ 152 w 204"/>
                <a:gd name="T11" fmla="*/ 0 h 170"/>
                <a:gd name="T12" fmla="*/ 0 w 204"/>
                <a:gd name="T13" fmla="*/ 9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70">
                  <a:moveTo>
                    <a:pt x="0" y="93"/>
                  </a:moveTo>
                  <a:cubicBezTo>
                    <a:pt x="77" y="170"/>
                    <a:pt x="77" y="170"/>
                    <a:pt x="77" y="170"/>
                  </a:cubicBezTo>
                  <a:cubicBezTo>
                    <a:pt x="164" y="170"/>
                    <a:pt x="164" y="170"/>
                    <a:pt x="164" y="170"/>
                  </a:cubicBezTo>
                  <a:cubicBezTo>
                    <a:pt x="186" y="170"/>
                    <a:pt x="204" y="152"/>
                    <a:pt x="204" y="130"/>
                  </a:cubicBezTo>
                  <a:cubicBezTo>
                    <a:pt x="204" y="52"/>
                    <a:pt x="204" y="52"/>
                    <a:pt x="204" y="52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0" y="93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13626" y="1814513"/>
              <a:ext cx="381000" cy="233363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72363" y="1871663"/>
              <a:ext cx="174625" cy="117475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89851" y="1814513"/>
              <a:ext cx="33338" cy="233363"/>
            </a:xfrm>
            <a:custGeom>
              <a:avLst/>
              <a:gdLst>
                <a:gd name="T0" fmla="*/ 10 w 21"/>
                <a:gd name="T1" fmla="*/ 0 h 147"/>
                <a:gd name="T2" fmla="*/ 10 w 21"/>
                <a:gd name="T3" fmla="*/ 45 h 147"/>
                <a:gd name="T4" fmla="*/ 0 w 21"/>
                <a:gd name="T5" fmla="*/ 45 h 147"/>
                <a:gd name="T6" fmla="*/ 0 w 21"/>
                <a:gd name="T7" fmla="*/ 101 h 147"/>
                <a:gd name="T8" fmla="*/ 10 w 21"/>
                <a:gd name="T9" fmla="*/ 101 h 147"/>
                <a:gd name="T10" fmla="*/ 10 w 21"/>
                <a:gd name="T11" fmla="*/ 147 h 147"/>
                <a:gd name="T12" fmla="*/ 21 w 21"/>
                <a:gd name="T13" fmla="*/ 147 h 147"/>
                <a:gd name="T14" fmla="*/ 21 w 21"/>
                <a:gd name="T15" fmla="*/ 0 h 147"/>
                <a:gd name="T16" fmla="*/ 10 w 21"/>
                <a:gd name="T1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47">
                  <a:moveTo>
                    <a:pt x="10" y="0"/>
                  </a:moveTo>
                  <a:lnTo>
                    <a:pt x="10" y="45"/>
                  </a:lnTo>
                  <a:lnTo>
                    <a:pt x="0" y="45"/>
                  </a:lnTo>
                  <a:lnTo>
                    <a:pt x="0" y="101"/>
                  </a:lnTo>
                  <a:lnTo>
                    <a:pt x="10" y="101"/>
                  </a:lnTo>
                  <a:lnTo>
                    <a:pt x="10" y="147"/>
                  </a:lnTo>
                  <a:lnTo>
                    <a:pt x="21" y="147"/>
                  </a:lnTo>
                  <a:lnTo>
                    <a:pt x="21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4" name="Group 293出自【趣你的PPT】(微信:qunideppt)：最优质的PPT资源库"/>
          <p:cNvGrpSpPr/>
          <p:nvPr/>
        </p:nvGrpSpPr>
        <p:grpSpPr>
          <a:xfrm>
            <a:off x="7279481" y="2108518"/>
            <a:ext cx="642938" cy="644525"/>
            <a:chOff x="6278563" y="1597026"/>
            <a:chExt cx="642938" cy="644525"/>
          </a:xfrm>
        </p:grpSpPr>
        <p:sp>
          <p:nvSpPr>
            <p:cNvPr id="3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3188" y="1765301"/>
              <a:ext cx="468313" cy="476250"/>
            </a:xfrm>
            <a:custGeom>
              <a:avLst/>
              <a:gdLst>
                <a:gd name="T0" fmla="*/ 0 w 187"/>
                <a:gd name="T1" fmla="*/ 125 h 189"/>
                <a:gd name="T2" fmla="*/ 64 w 187"/>
                <a:gd name="T3" fmla="*/ 189 h 189"/>
                <a:gd name="T4" fmla="*/ 147 w 187"/>
                <a:gd name="T5" fmla="*/ 189 h 189"/>
                <a:gd name="T6" fmla="*/ 187 w 187"/>
                <a:gd name="T7" fmla="*/ 149 h 189"/>
                <a:gd name="T8" fmla="*/ 187 w 187"/>
                <a:gd name="T9" fmla="*/ 84 h 189"/>
                <a:gd name="T10" fmla="*/ 102 w 187"/>
                <a:gd name="T11" fmla="*/ 0 h 189"/>
                <a:gd name="T12" fmla="*/ 0 w 187"/>
                <a:gd name="T13" fmla="*/ 12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89">
                  <a:moveTo>
                    <a:pt x="0" y="125"/>
                  </a:moveTo>
                  <a:cubicBezTo>
                    <a:pt x="64" y="189"/>
                    <a:pt x="64" y="189"/>
                    <a:pt x="64" y="189"/>
                  </a:cubicBezTo>
                  <a:cubicBezTo>
                    <a:pt x="147" y="189"/>
                    <a:pt x="147" y="189"/>
                    <a:pt x="147" y="189"/>
                  </a:cubicBezTo>
                  <a:cubicBezTo>
                    <a:pt x="169" y="189"/>
                    <a:pt x="187" y="171"/>
                    <a:pt x="187" y="149"/>
                  </a:cubicBezTo>
                  <a:cubicBezTo>
                    <a:pt x="187" y="84"/>
                    <a:pt x="187" y="84"/>
                    <a:pt x="187" y="84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97638" y="1758951"/>
              <a:ext cx="219075" cy="133350"/>
            </a:xfrm>
            <a:custGeom>
              <a:avLst/>
              <a:gdLst>
                <a:gd name="T0" fmla="*/ 8 w 87"/>
                <a:gd name="T1" fmla="*/ 17 h 53"/>
                <a:gd name="T2" fmla="*/ 8 w 87"/>
                <a:gd name="T3" fmla="*/ 53 h 53"/>
                <a:gd name="T4" fmla="*/ 78 w 87"/>
                <a:gd name="T5" fmla="*/ 53 h 53"/>
                <a:gd name="T6" fmla="*/ 78 w 87"/>
                <a:gd name="T7" fmla="*/ 17 h 53"/>
                <a:gd name="T8" fmla="*/ 87 w 87"/>
                <a:gd name="T9" fmla="*/ 9 h 53"/>
                <a:gd name="T10" fmla="*/ 78 w 87"/>
                <a:gd name="T11" fmla="*/ 0 h 53"/>
                <a:gd name="T12" fmla="*/ 8 w 87"/>
                <a:gd name="T13" fmla="*/ 0 h 53"/>
                <a:gd name="T14" fmla="*/ 0 w 87"/>
                <a:gd name="T15" fmla="*/ 9 h 53"/>
                <a:gd name="T16" fmla="*/ 8 w 87"/>
                <a:gd name="T17" fmla="*/ 1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53">
                  <a:moveTo>
                    <a:pt x="8" y="17"/>
                  </a:moveTo>
                  <a:cubicBezTo>
                    <a:pt x="8" y="53"/>
                    <a:pt x="8" y="53"/>
                    <a:pt x="8" y="53"/>
                  </a:cubicBezTo>
                  <a:cubicBezTo>
                    <a:pt x="78" y="53"/>
                    <a:pt x="78" y="53"/>
                    <a:pt x="78" y="53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83" y="17"/>
                    <a:pt x="87" y="13"/>
                    <a:pt x="87" y="9"/>
                  </a:cubicBezTo>
                  <a:cubicBezTo>
                    <a:pt x="87" y="4"/>
                    <a:pt x="83" y="0"/>
                    <a:pt x="7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8" y="17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7988" y="1933576"/>
              <a:ext cx="76200" cy="76200"/>
            </a:xfrm>
            <a:custGeom>
              <a:avLst/>
              <a:gdLst>
                <a:gd name="T0" fmla="*/ 0 w 48"/>
                <a:gd name="T1" fmla="*/ 0 h 48"/>
                <a:gd name="T2" fmla="*/ 0 w 48"/>
                <a:gd name="T3" fmla="*/ 48 h 48"/>
                <a:gd name="T4" fmla="*/ 48 w 48"/>
                <a:gd name="T5" fmla="*/ 0 h 48"/>
                <a:gd name="T6" fmla="*/ 0 w 48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0"/>
                  </a:moveTo>
                  <a:lnTo>
                    <a:pt x="0" y="48"/>
                  </a:lnTo>
                  <a:lnTo>
                    <a:pt x="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3188" y="1862138"/>
              <a:ext cx="304800" cy="217488"/>
            </a:xfrm>
            <a:custGeom>
              <a:avLst/>
              <a:gdLst>
                <a:gd name="T0" fmla="*/ 61 w 122"/>
                <a:gd name="T1" fmla="*/ 0 h 87"/>
                <a:gd name="T2" fmla="*/ 0 w 122"/>
                <a:gd name="T3" fmla="*/ 29 h 87"/>
                <a:gd name="T4" fmla="*/ 0 w 122"/>
                <a:gd name="T5" fmla="*/ 87 h 87"/>
                <a:gd name="T6" fmla="*/ 122 w 122"/>
                <a:gd name="T7" fmla="*/ 87 h 87"/>
                <a:gd name="T8" fmla="*/ 122 w 122"/>
                <a:gd name="T9" fmla="*/ 29 h 87"/>
                <a:gd name="T10" fmla="*/ 61 w 122"/>
                <a:gd name="T1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87">
                  <a:moveTo>
                    <a:pt x="61" y="0"/>
                  </a:moveTo>
                  <a:cubicBezTo>
                    <a:pt x="28" y="0"/>
                    <a:pt x="0" y="13"/>
                    <a:pt x="0" y="29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22" y="87"/>
                    <a:pt x="122" y="87"/>
                    <a:pt x="122" y="87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13"/>
                    <a:pt x="95" y="0"/>
                    <a:pt x="61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5" name="Group 294出自【趣你的PPT】(微信:qunideppt)：最优质的PPT资源库"/>
          <p:cNvGrpSpPr/>
          <p:nvPr/>
        </p:nvGrpSpPr>
        <p:grpSpPr>
          <a:xfrm>
            <a:off x="6279356" y="2108518"/>
            <a:ext cx="641351" cy="644525"/>
            <a:chOff x="5278438" y="1597026"/>
            <a:chExt cx="641351" cy="644525"/>
          </a:xfrm>
        </p:grpSpPr>
        <p:sp>
          <p:nvSpPr>
            <p:cNvPr id="3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8438" y="1597026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5601" y="1741488"/>
              <a:ext cx="484188" cy="500063"/>
            </a:xfrm>
            <a:custGeom>
              <a:avLst/>
              <a:gdLst>
                <a:gd name="T0" fmla="*/ 0 w 193"/>
                <a:gd name="T1" fmla="*/ 152 h 199"/>
                <a:gd name="T2" fmla="*/ 48 w 193"/>
                <a:gd name="T3" fmla="*/ 199 h 199"/>
                <a:gd name="T4" fmla="*/ 153 w 193"/>
                <a:gd name="T5" fmla="*/ 199 h 199"/>
                <a:gd name="T6" fmla="*/ 193 w 193"/>
                <a:gd name="T7" fmla="*/ 159 h 199"/>
                <a:gd name="T8" fmla="*/ 193 w 193"/>
                <a:gd name="T9" fmla="*/ 63 h 199"/>
                <a:gd name="T10" fmla="*/ 129 w 193"/>
                <a:gd name="T11" fmla="*/ 0 h 199"/>
                <a:gd name="T12" fmla="*/ 0 w 193"/>
                <a:gd name="T13" fmla="*/ 15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99">
                  <a:moveTo>
                    <a:pt x="0" y="152"/>
                  </a:moveTo>
                  <a:cubicBezTo>
                    <a:pt x="48" y="199"/>
                    <a:pt x="48" y="199"/>
                    <a:pt x="48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75" y="199"/>
                    <a:pt x="193" y="181"/>
                    <a:pt x="193" y="159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29" y="0"/>
                    <a:pt x="129" y="0"/>
                    <a:pt x="129" y="0"/>
                  </a:cubicBezTo>
                  <a:lnTo>
                    <a:pt x="0" y="152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35601" y="1741488"/>
              <a:ext cx="323850" cy="38100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86426" y="1778001"/>
              <a:ext cx="30163" cy="28575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83226" y="1778001"/>
              <a:ext cx="30163" cy="28575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19751" y="1778001"/>
              <a:ext cx="30163" cy="28575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51488" y="1778001"/>
              <a:ext cx="30163" cy="28575"/>
            </a:xfrm>
            <a:prstGeom prst="ellipse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83226" y="1844676"/>
              <a:ext cx="233363" cy="2333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83226" y="1874838"/>
              <a:ext cx="233363" cy="3016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6" name="Group 295出自【趣你的PPT】(微信:qunideppt)：最优质的PPT资源库"/>
          <p:cNvGrpSpPr/>
          <p:nvPr/>
        </p:nvGrpSpPr>
        <p:grpSpPr>
          <a:xfrm>
            <a:off x="5272881" y="2108518"/>
            <a:ext cx="641351" cy="644525"/>
            <a:chOff x="4271963" y="1597026"/>
            <a:chExt cx="641351" cy="644525"/>
          </a:xfrm>
        </p:grpSpPr>
        <p:sp>
          <p:nvSpPr>
            <p:cNvPr id="3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1597026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6276" y="1747838"/>
              <a:ext cx="427038" cy="493713"/>
            </a:xfrm>
            <a:custGeom>
              <a:avLst/>
              <a:gdLst>
                <a:gd name="T0" fmla="*/ 0 w 170"/>
                <a:gd name="T1" fmla="*/ 146 h 196"/>
                <a:gd name="T2" fmla="*/ 50 w 170"/>
                <a:gd name="T3" fmla="*/ 196 h 196"/>
                <a:gd name="T4" fmla="*/ 131 w 170"/>
                <a:gd name="T5" fmla="*/ 196 h 196"/>
                <a:gd name="T6" fmla="*/ 170 w 170"/>
                <a:gd name="T7" fmla="*/ 156 h 196"/>
                <a:gd name="T8" fmla="*/ 170 w 170"/>
                <a:gd name="T9" fmla="*/ 85 h 196"/>
                <a:gd name="T10" fmla="*/ 85 w 170"/>
                <a:gd name="T11" fmla="*/ 0 h 196"/>
                <a:gd name="T12" fmla="*/ 0 w 170"/>
                <a:gd name="T13" fmla="*/ 14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96">
                  <a:moveTo>
                    <a:pt x="0" y="146"/>
                  </a:moveTo>
                  <a:cubicBezTo>
                    <a:pt x="50" y="196"/>
                    <a:pt x="50" y="196"/>
                    <a:pt x="50" y="196"/>
                  </a:cubicBezTo>
                  <a:cubicBezTo>
                    <a:pt x="131" y="196"/>
                    <a:pt x="131" y="196"/>
                    <a:pt x="131" y="196"/>
                  </a:cubicBezTo>
                  <a:cubicBezTo>
                    <a:pt x="152" y="196"/>
                    <a:pt x="170" y="178"/>
                    <a:pt x="170" y="156"/>
                  </a:cubicBezTo>
                  <a:cubicBezTo>
                    <a:pt x="170" y="85"/>
                    <a:pt x="170" y="85"/>
                    <a:pt x="170" y="85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0" y="146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5163" y="1741488"/>
              <a:ext cx="234950" cy="381000"/>
            </a:xfrm>
            <a:custGeom>
              <a:avLst/>
              <a:gdLst>
                <a:gd name="T0" fmla="*/ 82 w 94"/>
                <a:gd name="T1" fmla="*/ 0 h 152"/>
                <a:gd name="T2" fmla="*/ 12 w 94"/>
                <a:gd name="T3" fmla="*/ 0 h 152"/>
                <a:gd name="T4" fmla="*/ 0 w 94"/>
                <a:gd name="T5" fmla="*/ 11 h 152"/>
                <a:gd name="T6" fmla="*/ 0 w 94"/>
                <a:gd name="T7" fmla="*/ 140 h 152"/>
                <a:gd name="T8" fmla="*/ 12 w 94"/>
                <a:gd name="T9" fmla="*/ 152 h 152"/>
                <a:gd name="T10" fmla="*/ 82 w 94"/>
                <a:gd name="T11" fmla="*/ 152 h 152"/>
                <a:gd name="T12" fmla="*/ 94 w 94"/>
                <a:gd name="T13" fmla="*/ 140 h 152"/>
                <a:gd name="T14" fmla="*/ 94 w 94"/>
                <a:gd name="T15" fmla="*/ 11 h 152"/>
                <a:gd name="T16" fmla="*/ 82 w 94"/>
                <a:gd name="T1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152">
                  <a:moveTo>
                    <a:pt x="8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6"/>
                    <a:pt x="6" y="152"/>
                    <a:pt x="12" y="152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8" y="152"/>
                    <a:pt x="94" y="146"/>
                    <a:pt x="94" y="14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5"/>
                    <a:pt x="88" y="0"/>
                    <a:pt x="82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75163" y="1885951"/>
              <a:ext cx="234950" cy="19050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05326" y="1931988"/>
              <a:ext cx="17463" cy="428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05326" y="1814513"/>
              <a:ext cx="17463" cy="41275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7" name="Group 296出自【趣你的PPT】(微信:qunideppt)：最优质的PPT资源库"/>
          <p:cNvGrpSpPr/>
          <p:nvPr/>
        </p:nvGrpSpPr>
        <p:grpSpPr>
          <a:xfrm>
            <a:off x="4267994" y="2108518"/>
            <a:ext cx="642938" cy="644525"/>
            <a:chOff x="3267076" y="1597026"/>
            <a:chExt cx="642938" cy="644525"/>
          </a:xfrm>
        </p:grpSpPr>
        <p:sp>
          <p:nvSpPr>
            <p:cNvPr id="3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0113" y="1816101"/>
              <a:ext cx="469900" cy="425450"/>
            </a:xfrm>
            <a:custGeom>
              <a:avLst/>
              <a:gdLst>
                <a:gd name="T0" fmla="*/ 133 w 187"/>
                <a:gd name="T1" fmla="*/ 36 h 169"/>
                <a:gd name="T2" fmla="*/ 115 w 187"/>
                <a:gd name="T3" fmla="*/ 19 h 169"/>
                <a:gd name="T4" fmla="*/ 99 w 187"/>
                <a:gd name="T5" fmla="*/ 35 h 169"/>
                <a:gd name="T6" fmla="*/ 65 w 187"/>
                <a:gd name="T7" fmla="*/ 0 h 169"/>
                <a:gd name="T8" fmla="*/ 31 w 187"/>
                <a:gd name="T9" fmla="*/ 34 h 169"/>
                <a:gd name="T10" fmla="*/ 64 w 187"/>
                <a:gd name="T11" fmla="*/ 66 h 169"/>
                <a:gd name="T12" fmla="*/ 0 w 187"/>
                <a:gd name="T13" fmla="*/ 94 h 169"/>
                <a:gd name="T14" fmla="*/ 76 w 187"/>
                <a:gd name="T15" fmla="*/ 169 h 169"/>
                <a:gd name="T16" fmla="*/ 148 w 187"/>
                <a:gd name="T17" fmla="*/ 169 h 169"/>
                <a:gd name="T18" fmla="*/ 187 w 187"/>
                <a:gd name="T19" fmla="*/ 129 h 169"/>
                <a:gd name="T20" fmla="*/ 187 w 187"/>
                <a:gd name="T21" fmla="*/ 88 h 169"/>
                <a:gd name="T22" fmla="*/ 135 w 187"/>
                <a:gd name="T23" fmla="*/ 36 h 169"/>
                <a:gd name="T24" fmla="*/ 133 w 187"/>
                <a:gd name="T25" fmla="*/ 36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7" h="169">
                  <a:moveTo>
                    <a:pt x="133" y="36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76" y="169"/>
                    <a:pt x="76" y="169"/>
                    <a:pt x="76" y="169"/>
                  </a:cubicBezTo>
                  <a:cubicBezTo>
                    <a:pt x="148" y="169"/>
                    <a:pt x="148" y="169"/>
                    <a:pt x="148" y="169"/>
                  </a:cubicBezTo>
                  <a:cubicBezTo>
                    <a:pt x="170" y="169"/>
                    <a:pt x="187" y="151"/>
                    <a:pt x="187" y="129"/>
                  </a:cubicBezTo>
                  <a:cubicBezTo>
                    <a:pt x="187" y="88"/>
                    <a:pt x="187" y="88"/>
                    <a:pt x="187" y="88"/>
                  </a:cubicBezTo>
                  <a:cubicBezTo>
                    <a:pt x="135" y="36"/>
                    <a:pt x="135" y="36"/>
                    <a:pt x="135" y="36"/>
                  </a:cubicBezTo>
                  <a:lnTo>
                    <a:pt x="133" y="36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1" y="1876426"/>
              <a:ext cx="382588" cy="176213"/>
            </a:xfrm>
            <a:custGeom>
              <a:avLst/>
              <a:gdLst>
                <a:gd name="T0" fmla="*/ 214 w 241"/>
                <a:gd name="T1" fmla="*/ 18 h 111"/>
                <a:gd name="T2" fmla="*/ 214 w 241"/>
                <a:gd name="T3" fmla="*/ 0 h 111"/>
                <a:gd name="T4" fmla="*/ 27 w 241"/>
                <a:gd name="T5" fmla="*/ 0 h 111"/>
                <a:gd name="T6" fmla="*/ 27 w 241"/>
                <a:gd name="T7" fmla="*/ 18 h 111"/>
                <a:gd name="T8" fmla="*/ 0 w 241"/>
                <a:gd name="T9" fmla="*/ 18 h 111"/>
                <a:gd name="T10" fmla="*/ 27 w 241"/>
                <a:gd name="T11" fmla="*/ 46 h 111"/>
                <a:gd name="T12" fmla="*/ 27 w 241"/>
                <a:gd name="T13" fmla="*/ 111 h 111"/>
                <a:gd name="T14" fmla="*/ 214 w 241"/>
                <a:gd name="T15" fmla="*/ 111 h 111"/>
                <a:gd name="T16" fmla="*/ 214 w 241"/>
                <a:gd name="T17" fmla="*/ 46 h 111"/>
                <a:gd name="T18" fmla="*/ 241 w 241"/>
                <a:gd name="T19" fmla="*/ 18 h 111"/>
                <a:gd name="T20" fmla="*/ 214 w 241"/>
                <a:gd name="T21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1" h="111">
                  <a:moveTo>
                    <a:pt x="214" y="18"/>
                  </a:moveTo>
                  <a:lnTo>
                    <a:pt x="214" y="0"/>
                  </a:lnTo>
                  <a:lnTo>
                    <a:pt x="27" y="0"/>
                  </a:lnTo>
                  <a:lnTo>
                    <a:pt x="27" y="18"/>
                  </a:lnTo>
                  <a:lnTo>
                    <a:pt x="0" y="18"/>
                  </a:lnTo>
                  <a:lnTo>
                    <a:pt x="27" y="46"/>
                  </a:lnTo>
                  <a:lnTo>
                    <a:pt x="27" y="111"/>
                  </a:lnTo>
                  <a:lnTo>
                    <a:pt x="214" y="111"/>
                  </a:lnTo>
                  <a:lnTo>
                    <a:pt x="214" y="46"/>
                  </a:lnTo>
                  <a:lnTo>
                    <a:pt x="241" y="18"/>
                  </a:lnTo>
                  <a:lnTo>
                    <a:pt x="214" y="18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0113" y="1811338"/>
              <a:ext cx="296863" cy="65088"/>
            </a:xfrm>
            <a:custGeom>
              <a:avLst/>
              <a:gdLst>
                <a:gd name="T0" fmla="*/ 118 w 118"/>
                <a:gd name="T1" fmla="*/ 26 h 26"/>
                <a:gd name="T2" fmla="*/ 118 w 118"/>
                <a:gd name="T3" fmla="*/ 26 h 26"/>
                <a:gd name="T4" fmla="*/ 68 w 118"/>
                <a:gd name="T5" fmla="*/ 9 h 26"/>
                <a:gd name="T6" fmla="*/ 68 w 118"/>
                <a:gd name="T7" fmla="*/ 8 h 26"/>
                <a:gd name="T8" fmla="*/ 59 w 118"/>
                <a:gd name="T9" fmla="*/ 0 h 26"/>
                <a:gd name="T10" fmla="*/ 50 w 118"/>
                <a:gd name="T11" fmla="*/ 8 h 26"/>
                <a:gd name="T12" fmla="*/ 50 w 118"/>
                <a:gd name="T13" fmla="*/ 9 h 26"/>
                <a:gd name="T14" fmla="*/ 0 w 118"/>
                <a:gd name="T15" fmla="*/ 26 h 26"/>
                <a:gd name="T16" fmla="*/ 0 w 118"/>
                <a:gd name="T17" fmla="*/ 26 h 26"/>
                <a:gd name="T18" fmla="*/ 118 w 118"/>
                <a:gd name="T1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26">
                  <a:moveTo>
                    <a:pt x="118" y="26"/>
                  </a:moveTo>
                  <a:cubicBezTo>
                    <a:pt x="118" y="26"/>
                    <a:pt x="118" y="26"/>
                    <a:pt x="118" y="26"/>
                  </a:cubicBezTo>
                  <a:cubicBezTo>
                    <a:pt x="118" y="17"/>
                    <a:pt x="96" y="10"/>
                    <a:pt x="68" y="9"/>
                  </a:cubicBezTo>
                  <a:cubicBezTo>
                    <a:pt x="68" y="9"/>
                    <a:pt x="68" y="8"/>
                    <a:pt x="68" y="8"/>
                  </a:cubicBezTo>
                  <a:cubicBezTo>
                    <a:pt x="68" y="4"/>
                    <a:pt x="64" y="0"/>
                    <a:pt x="59" y="0"/>
                  </a:cubicBezTo>
                  <a:cubicBezTo>
                    <a:pt x="54" y="0"/>
                    <a:pt x="50" y="4"/>
                    <a:pt x="50" y="8"/>
                  </a:cubicBezTo>
                  <a:cubicBezTo>
                    <a:pt x="50" y="8"/>
                    <a:pt x="50" y="9"/>
                    <a:pt x="50" y="9"/>
                  </a:cubicBezTo>
                  <a:cubicBezTo>
                    <a:pt x="22" y="10"/>
                    <a:pt x="0" y="1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118" y="26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8" name="Group 297出自【趣你的PPT】(微信:qunideppt)：最优质的PPT资源库"/>
          <p:cNvGrpSpPr/>
          <p:nvPr/>
        </p:nvGrpSpPr>
        <p:grpSpPr>
          <a:xfrm>
            <a:off x="3264694" y="2108518"/>
            <a:ext cx="641350" cy="644525"/>
            <a:chOff x="2263776" y="1597026"/>
            <a:chExt cx="641350" cy="644525"/>
          </a:xfrm>
        </p:grpSpPr>
        <p:sp>
          <p:nvSpPr>
            <p:cNvPr id="3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1597026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1413" y="1816101"/>
              <a:ext cx="493713" cy="425450"/>
            </a:xfrm>
            <a:custGeom>
              <a:avLst/>
              <a:gdLst>
                <a:gd name="T0" fmla="*/ 115 w 197"/>
                <a:gd name="T1" fmla="*/ 26 h 169"/>
                <a:gd name="T2" fmla="*/ 105 w 197"/>
                <a:gd name="T3" fmla="*/ 30 h 169"/>
                <a:gd name="T4" fmla="*/ 75 w 197"/>
                <a:gd name="T5" fmla="*/ 0 h 169"/>
                <a:gd name="T6" fmla="*/ 55 w 197"/>
                <a:gd name="T7" fmla="*/ 19 h 169"/>
                <a:gd name="T8" fmla="*/ 78 w 197"/>
                <a:gd name="T9" fmla="*/ 42 h 169"/>
                <a:gd name="T10" fmla="*/ 0 w 197"/>
                <a:gd name="T11" fmla="*/ 77 h 169"/>
                <a:gd name="T12" fmla="*/ 92 w 197"/>
                <a:gd name="T13" fmla="*/ 169 h 169"/>
                <a:gd name="T14" fmla="*/ 158 w 197"/>
                <a:gd name="T15" fmla="*/ 169 h 169"/>
                <a:gd name="T16" fmla="*/ 197 w 197"/>
                <a:gd name="T17" fmla="*/ 129 h 169"/>
                <a:gd name="T18" fmla="*/ 197 w 197"/>
                <a:gd name="T19" fmla="*/ 108 h 169"/>
                <a:gd name="T20" fmla="*/ 115 w 197"/>
                <a:gd name="T21" fmla="*/ 26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169">
                  <a:moveTo>
                    <a:pt x="115" y="26"/>
                  </a:moveTo>
                  <a:cubicBezTo>
                    <a:pt x="105" y="30"/>
                    <a:pt x="105" y="30"/>
                    <a:pt x="105" y="3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158" y="169"/>
                    <a:pt x="158" y="169"/>
                    <a:pt x="158" y="169"/>
                  </a:cubicBezTo>
                  <a:cubicBezTo>
                    <a:pt x="180" y="169"/>
                    <a:pt x="197" y="151"/>
                    <a:pt x="197" y="129"/>
                  </a:cubicBezTo>
                  <a:cubicBezTo>
                    <a:pt x="197" y="108"/>
                    <a:pt x="197" y="108"/>
                    <a:pt x="197" y="108"/>
                  </a:cubicBezTo>
                  <a:lnTo>
                    <a:pt x="115" y="26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24113" y="1808163"/>
              <a:ext cx="320675" cy="184150"/>
            </a:xfrm>
            <a:custGeom>
              <a:avLst/>
              <a:gdLst>
                <a:gd name="T0" fmla="*/ 128 w 128"/>
                <a:gd name="T1" fmla="*/ 73 h 73"/>
                <a:gd name="T2" fmla="*/ 73 w 128"/>
                <a:gd name="T3" fmla="*/ 10 h 73"/>
                <a:gd name="T4" fmla="*/ 73 w 128"/>
                <a:gd name="T5" fmla="*/ 9 h 73"/>
                <a:gd name="T6" fmla="*/ 64 w 128"/>
                <a:gd name="T7" fmla="*/ 0 h 73"/>
                <a:gd name="T8" fmla="*/ 55 w 128"/>
                <a:gd name="T9" fmla="*/ 9 h 73"/>
                <a:gd name="T10" fmla="*/ 55 w 128"/>
                <a:gd name="T11" fmla="*/ 10 h 73"/>
                <a:gd name="T12" fmla="*/ 0 w 128"/>
                <a:gd name="T13" fmla="*/ 73 h 73"/>
                <a:gd name="T14" fmla="*/ 0 w 128"/>
                <a:gd name="T15" fmla="*/ 73 h 73"/>
                <a:gd name="T16" fmla="*/ 128 w 128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3">
                  <a:moveTo>
                    <a:pt x="128" y="73"/>
                  </a:moveTo>
                  <a:cubicBezTo>
                    <a:pt x="128" y="41"/>
                    <a:pt x="104" y="14"/>
                    <a:pt x="73" y="10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4"/>
                    <a:pt x="69" y="0"/>
                    <a:pt x="64" y="0"/>
                  </a:cubicBezTo>
                  <a:cubicBezTo>
                    <a:pt x="59" y="0"/>
                    <a:pt x="55" y="4"/>
                    <a:pt x="55" y="9"/>
                  </a:cubicBezTo>
                  <a:cubicBezTo>
                    <a:pt x="55" y="9"/>
                    <a:pt x="55" y="9"/>
                    <a:pt x="55" y="10"/>
                  </a:cubicBezTo>
                  <a:cubicBezTo>
                    <a:pt x="24" y="14"/>
                    <a:pt x="0" y="41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28" y="73"/>
                    <a:pt x="128" y="73"/>
                    <a:pt x="128" y="73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3951" y="1992313"/>
              <a:ext cx="381000" cy="30163"/>
            </a:xfrm>
            <a:custGeom>
              <a:avLst/>
              <a:gdLst>
                <a:gd name="T0" fmla="*/ 0 w 240"/>
                <a:gd name="T1" fmla="*/ 0 h 19"/>
                <a:gd name="T2" fmla="*/ 19 w 240"/>
                <a:gd name="T3" fmla="*/ 19 h 19"/>
                <a:gd name="T4" fmla="*/ 221 w 240"/>
                <a:gd name="T5" fmla="*/ 19 h 19"/>
                <a:gd name="T6" fmla="*/ 240 w 240"/>
                <a:gd name="T7" fmla="*/ 0 h 19"/>
                <a:gd name="T8" fmla="*/ 0 w 240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19">
                  <a:moveTo>
                    <a:pt x="0" y="0"/>
                  </a:moveTo>
                  <a:lnTo>
                    <a:pt x="19" y="19"/>
                  </a:lnTo>
                  <a:lnTo>
                    <a:pt x="221" y="19"/>
                  </a:lnTo>
                  <a:lnTo>
                    <a:pt x="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9" name="Group 298出自【趣你的PPT】(微信:qunideppt)：最优质的PPT资源库"/>
          <p:cNvGrpSpPr/>
          <p:nvPr/>
        </p:nvGrpSpPr>
        <p:grpSpPr>
          <a:xfrm>
            <a:off x="2259806" y="2108518"/>
            <a:ext cx="642938" cy="644525"/>
            <a:chOff x="1258888" y="1597026"/>
            <a:chExt cx="642938" cy="644525"/>
          </a:xfrm>
        </p:grpSpPr>
        <p:sp>
          <p:nvSpPr>
            <p:cNvPr id="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1597026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9701" y="1776413"/>
              <a:ext cx="492125" cy="465138"/>
            </a:xfrm>
            <a:custGeom>
              <a:avLst/>
              <a:gdLst>
                <a:gd name="T0" fmla="*/ 196 w 196"/>
                <a:gd name="T1" fmla="*/ 148 h 185"/>
                <a:gd name="T2" fmla="*/ 196 w 196"/>
                <a:gd name="T3" fmla="*/ 63 h 185"/>
                <a:gd name="T4" fmla="*/ 135 w 196"/>
                <a:gd name="T5" fmla="*/ 2 h 185"/>
                <a:gd name="T6" fmla="*/ 92 w 196"/>
                <a:gd name="T7" fmla="*/ 51 h 185"/>
                <a:gd name="T8" fmla="*/ 41 w 196"/>
                <a:gd name="T9" fmla="*/ 0 h 185"/>
                <a:gd name="T10" fmla="*/ 0 w 196"/>
                <a:gd name="T11" fmla="*/ 41 h 185"/>
                <a:gd name="T12" fmla="*/ 54 w 196"/>
                <a:gd name="T13" fmla="*/ 95 h 185"/>
                <a:gd name="T14" fmla="*/ 21 w 196"/>
                <a:gd name="T15" fmla="*/ 133 h 185"/>
                <a:gd name="T16" fmla="*/ 74 w 196"/>
                <a:gd name="T17" fmla="*/ 185 h 185"/>
                <a:gd name="T18" fmla="*/ 156 w 196"/>
                <a:gd name="T19" fmla="*/ 185 h 185"/>
                <a:gd name="T20" fmla="*/ 196 w 196"/>
                <a:gd name="T21" fmla="*/ 14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85">
                  <a:moveTo>
                    <a:pt x="196" y="148"/>
                  </a:moveTo>
                  <a:cubicBezTo>
                    <a:pt x="196" y="63"/>
                    <a:pt x="196" y="63"/>
                    <a:pt x="196" y="63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74" y="185"/>
                    <a:pt x="74" y="185"/>
                    <a:pt x="74" y="185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77" y="185"/>
                    <a:pt x="194" y="169"/>
                    <a:pt x="196" y="148"/>
                  </a:cubicBez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9063" y="1728788"/>
              <a:ext cx="382588" cy="350838"/>
            </a:xfrm>
            <a:custGeom>
              <a:avLst/>
              <a:gdLst>
                <a:gd name="T0" fmla="*/ 118 w 152"/>
                <a:gd name="T1" fmla="*/ 12 h 140"/>
                <a:gd name="T2" fmla="*/ 105 w 152"/>
                <a:gd name="T3" fmla="*/ 14 h 140"/>
                <a:gd name="T4" fmla="*/ 76 w 152"/>
                <a:gd name="T5" fmla="*/ 0 h 140"/>
                <a:gd name="T6" fmla="*/ 47 w 152"/>
                <a:gd name="T7" fmla="*/ 14 h 140"/>
                <a:gd name="T8" fmla="*/ 34 w 152"/>
                <a:gd name="T9" fmla="*/ 12 h 140"/>
                <a:gd name="T10" fmla="*/ 0 w 152"/>
                <a:gd name="T11" fmla="*/ 41 h 140"/>
                <a:gd name="T12" fmla="*/ 27 w 152"/>
                <a:gd name="T13" fmla="*/ 69 h 140"/>
                <a:gd name="T14" fmla="*/ 35 w 152"/>
                <a:gd name="T15" fmla="*/ 140 h 140"/>
                <a:gd name="T16" fmla="*/ 117 w 152"/>
                <a:gd name="T17" fmla="*/ 140 h 140"/>
                <a:gd name="T18" fmla="*/ 125 w 152"/>
                <a:gd name="T19" fmla="*/ 69 h 140"/>
                <a:gd name="T20" fmla="*/ 152 w 152"/>
                <a:gd name="T21" fmla="*/ 41 h 140"/>
                <a:gd name="T22" fmla="*/ 118 w 152"/>
                <a:gd name="T23" fmla="*/ 1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2" h="140">
                  <a:moveTo>
                    <a:pt x="118" y="12"/>
                  </a:moveTo>
                  <a:cubicBezTo>
                    <a:pt x="113" y="12"/>
                    <a:pt x="109" y="13"/>
                    <a:pt x="105" y="14"/>
                  </a:cubicBezTo>
                  <a:cubicBezTo>
                    <a:pt x="99" y="6"/>
                    <a:pt x="88" y="0"/>
                    <a:pt x="76" y="0"/>
                  </a:cubicBezTo>
                  <a:cubicBezTo>
                    <a:pt x="64" y="0"/>
                    <a:pt x="53" y="6"/>
                    <a:pt x="47" y="14"/>
                  </a:cubicBezTo>
                  <a:cubicBezTo>
                    <a:pt x="43" y="12"/>
                    <a:pt x="39" y="12"/>
                    <a:pt x="34" y="12"/>
                  </a:cubicBezTo>
                  <a:cubicBezTo>
                    <a:pt x="15" y="12"/>
                    <a:pt x="0" y="25"/>
                    <a:pt x="0" y="41"/>
                  </a:cubicBezTo>
                  <a:cubicBezTo>
                    <a:pt x="0" y="55"/>
                    <a:pt x="12" y="66"/>
                    <a:pt x="27" y="69"/>
                  </a:cubicBezTo>
                  <a:cubicBezTo>
                    <a:pt x="35" y="140"/>
                    <a:pt x="35" y="140"/>
                    <a:pt x="35" y="140"/>
                  </a:cubicBezTo>
                  <a:cubicBezTo>
                    <a:pt x="117" y="140"/>
                    <a:pt x="117" y="140"/>
                    <a:pt x="117" y="140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40" y="67"/>
                    <a:pt x="152" y="55"/>
                    <a:pt x="152" y="41"/>
                  </a:cubicBezTo>
                  <a:cubicBezTo>
                    <a:pt x="152" y="25"/>
                    <a:pt x="137" y="12"/>
                    <a:pt x="118" y="12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62088" y="2079626"/>
              <a:ext cx="236538" cy="3016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0" name="Group 299出自【趣你的PPT】(微信:qunideppt)：最优质的PPT资源库"/>
          <p:cNvGrpSpPr/>
          <p:nvPr/>
        </p:nvGrpSpPr>
        <p:grpSpPr>
          <a:xfrm>
            <a:off x="1256506" y="2108518"/>
            <a:ext cx="641350" cy="644525"/>
            <a:chOff x="255588" y="1597026"/>
            <a:chExt cx="641350" cy="644525"/>
          </a:xfrm>
        </p:grpSpPr>
        <p:sp>
          <p:nvSpPr>
            <p:cNvPr id="3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1597026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788" y="1741488"/>
              <a:ext cx="438150" cy="500063"/>
            </a:xfrm>
            <a:custGeom>
              <a:avLst/>
              <a:gdLst>
                <a:gd name="T0" fmla="*/ 1 w 175"/>
                <a:gd name="T1" fmla="*/ 35 h 199"/>
                <a:gd name="T2" fmla="*/ 50 w 175"/>
                <a:gd name="T3" fmla="*/ 84 h 199"/>
                <a:gd name="T4" fmla="*/ 43 w 175"/>
                <a:gd name="T5" fmla="*/ 92 h 199"/>
                <a:gd name="T6" fmla="*/ 69 w 175"/>
                <a:gd name="T7" fmla="*/ 118 h 199"/>
                <a:gd name="T8" fmla="*/ 66 w 175"/>
                <a:gd name="T9" fmla="*/ 124 h 199"/>
                <a:gd name="T10" fmla="*/ 0 w 175"/>
                <a:gd name="T11" fmla="*/ 59 h 199"/>
                <a:gd name="T12" fmla="*/ 2 w 175"/>
                <a:gd name="T13" fmla="*/ 117 h 199"/>
                <a:gd name="T14" fmla="*/ 27 w 175"/>
                <a:gd name="T15" fmla="*/ 142 h 199"/>
                <a:gd name="T16" fmla="*/ 0 w 175"/>
                <a:gd name="T17" fmla="*/ 152 h 199"/>
                <a:gd name="T18" fmla="*/ 48 w 175"/>
                <a:gd name="T19" fmla="*/ 199 h 199"/>
                <a:gd name="T20" fmla="*/ 135 w 175"/>
                <a:gd name="T21" fmla="*/ 199 h 199"/>
                <a:gd name="T22" fmla="*/ 175 w 175"/>
                <a:gd name="T23" fmla="*/ 159 h 199"/>
                <a:gd name="T24" fmla="*/ 175 w 175"/>
                <a:gd name="T25" fmla="*/ 81 h 199"/>
                <a:gd name="T26" fmla="*/ 94 w 175"/>
                <a:gd name="T27" fmla="*/ 0 h 199"/>
                <a:gd name="T28" fmla="*/ 1 w 175"/>
                <a:gd name="T29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5" h="199">
                  <a:moveTo>
                    <a:pt x="1" y="35"/>
                  </a:moveTo>
                  <a:cubicBezTo>
                    <a:pt x="50" y="84"/>
                    <a:pt x="50" y="84"/>
                    <a:pt x="50" y="84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69" y="118"/>
                    <a:pt x="69" y="118"/>
                    <a:pt x="69" y="118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2" y="117"/>
                    <a:pt x="2" y="117"/>
                    <a:pt x="2" y="117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8" y="199"/>
                    <a:pt x="48" y="199"/>
                    <a:pt x="48" y="199"/>
                  </a:cubicBezTo>
                  <a:cubicBezTo>
                    <a:pt x="135" y="199"/>
                    <a:pt x="135" y="199"/>
                    <a:pt x="135" y="199"/>
                  </a:cubicBezTo>
                  <a:cubicBezTo>
                    <a:pt x="157" y="199"/>
                    <a:pt x="175" y="181"/>
                    <a:pt x="175" y="159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94" y="0"/>
                    <a:pt x="94" y="0"/>
                    <a:pt x="94" y="0"/>
                  </a:cubicBezTo>
                  <a:lnTo>
                    <a:pt x="1" y="35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788" y="1889126"/>
              <a:ext cx="234950" cy="233363"/>
            </a:xfrm>
            <a:custGeom>
              <a:avLst/>
              <a:gdLst>
                <a:gd name="T0" fmla="*/ 74 w 148"/>
                <a:gd name="T1" fmla="*/ 147 h 147"/>
                <a:gd name="T2" fmla="*/ 0 w 148"/>
                <a:gd name="T3" fmla="*/ 0 h 147"/>
                <a:gd name="T4" fmla="*/ 0 w 148"/>
                <a:gd name="T5" fmla="*/ 147 h 147"/>
                <a:gd name="T6" fmla="*/ 148 w 148"/>
                <a:gd name="T7" fmla="*/ 147 h 147"/>
                <a:gd name="T8" fmla="*/ 148 w 148"/>
                <a:gd name="T9" fmla="*/ 0 h 147"/>
                <a:gd name="T10" fmla="*/ 74 w 148"/>
                <a:gd name="T11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" h="147">
                  <a:moveTo>
                    <a:pt x="74" y="147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148" y="147"/>
                  </a:lnTo>
                  <a:lnTo>
                    <a:pt x="148" y="0"/>
                  </a:lnTo>
                  <a:lnTo>
                    <a:pt x="74" y="147"/>
                  </a:lnTo>
                  <a:close/>
                </a:path>
              </a:pathLst>
            </a:custGeom>
            <a:solidFill>
              <a:srgbClr val="F0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376" y="1741488"/>
              <a:ext cx="231775" cy="87313"/>
            </a:xfrm>
            <a:custGeom>
              <a:avLst/>
              <a:gdLst>
                <a:gd name="T0" fmla="*/ 46 w 92"/>
                <a:gd name="T1" fmla="*/ 29 h 35"/>
                <a:gd name="T2" fmla="*/ 56 w 92"/>
                <a:gd name="T3" fmla="*/ 24 h 35"/>
                <a:gd name="T4" fmla="*/ 92 w 92"/>
                <a:gd name="T5" fmla="*/ 35 h 35"/>
                <a:gd name="T6" fmla="*/ 92 w 92"/>
                <a:gd name="T7" fmla="*/ 0 h 35"/>
                <a:gd name="T8" fmla="*/ 56 w 92"/>
                <a:gd name="T9" fmla="*/ 11 h 35"/>
                <a:gd name="T10" fmla="*/ 46 w 92"/>
                <a:gd name="T11" fmla="*/ 6 h 35"/>
                <a:gd name="T12" fmla="*/ 36 w 92"/>
                <a:gd name="T13" fmla="*/ 11 h 35"/>
                <a:gd name="T14" fmla="*/ 0 w 92"/>
                <a:gd name="T15" fmla="*/ 0 h 35"/>
                <a:gd name="T16" fmla="*/ 0 w 92"/>
                <a:gd name="T17" fmla="*/ 35 h 35"/>
                <a:gd name="T18" fmla="*/ 36 w 92"/>
                <a:gd name="T19" fmla="*/ 24 h 35"/>
                <a:gd name="T20" fmla="*/ 46 w 92"/>
                <a:gd name="T21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35">
                  <a:moveTo>
                    <a:pt x="46" y="29"/>
                  </a:moveTo>
                  <a:cubicBezTo>
                    <a:pt x="50" y="29"/>
                    <a:pt x="53" y="27"/>
                    <a:pt x="56" y="24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3" y="8"/>
                    <a:pt x="50" y="6"/>
                    <a:pt x="46" y="6"/>
                  </a:cubicBezTo>
                  <a:cubicBezTo>
                    <a:pt x="42" y="6"/>
                    <a:pt x="39" y="8"/>
                    <a:pt x="36" y="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9" y="27"/>
                    <a:pt x="42" y="29"/>
                    <a:pt x="46" y="29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1976" y="1874838"/>
              <a:ext cx="28575" cy="30163"/>
            </a:xfrm>
            <a:prstGeom prst="ellipse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1976" y="1946276"/>
              <a:ext cx="28575" cy="28575"/>
            </a:xfrm>
            <a:prstGeom prst="ellipse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1976" y="2019301"/>
              <a:ext cx="28575" cy="28575"/>
            </a:xfrm>
            <a:prstGeom prst="ellipse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3" name="Group 352出自【趣你的PPT】(微信:qunideppt)：最优质的PPT资源库"/>
          <p:cNvGrpSpPr/>
          <p:nvPr/>
        </p:nvGrpSpPr>
        <p:grpSpPr>
          <a:xfrm>
            <a:off x="10292556" y="1103312"/>
            <a:ext cx="642938" cy="644526"/>
            <a:chOff x="9291638" y="592138"/>
            <a:chExt cx="642938" cy="644526"/>
          </a:xfrm>
        </p:grpSpPr>
        <p:sp>
          <p:nvSpPr>
            <p:cNvPr id="4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1638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9751" y="844551"/>
              <a:ext cx="504825" cy="392113"/>
            </a:xfrm>
            <a:custGeom>
              <a:avLst/>
              <a:gdLst>
                <a:gd name="T0" fmla="*/ 44 w 201"/>
                <a:gd name="T1" fmla="*/ 41 h 156"/>
                <a:gd name="T2" fmla="*/ 0 w 201"/>
                <a:gd name="T3" fmla="*/ 78 h 156"/>
                <a:gd name="T4" fmla="*/ 78 w 201"/>
                <a:gd name="T5" fmla="*/ 156 h 156"/>
                <a:gd name="T6" fmla="*/ 161 w 201"/>
                <a:gd name="T7" fmla="*/ 156 h 156"/>
                <a:gd name="T8" fmla="*/ 201 w 201"/>
                <a:gd name="T9" fmla="*/ 116 h 156"/>
                <a:gd name="T10" fmla="*/ 201 w 201"/>
                <a:gd name="T11" fmla="*/ 70 h 156"/>
                <a:gd name="T12" fmla="*/ 131 w 201"/>
                <a:gd name="T13" fmla="*/ 0 h 156"/>
                <a:gd name="T14" fmla="*/ 44 w 201"/>
                <a:gd name="T15" fmla="*/ 4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1" h="156">
                  <a:moveTo>
                    <a:pt x="44" y="41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78" y="156"/>
                    <a:pt x="78" y="156"/>
                    <a:pt x="78" y="156"/>
                  </a:cubicBezTo>
                  <a:cubicBezTo>
                    <a:pt x="161" y="156"/>
                    <a:pt x="161" y="156"/>
                    <a:pt x="161" y="156"/>
                  </a:cubicBezTo>
                  <a:cubicBezTo>
                    <a:pt x="183" y="156"/>
                    <a:pt x="201" y="138"/>
                    <a:pt x="201" y="116"/>
                  </a:cubicBezTo>
                  <a:cubicBezTo>
                    <a:pt x="201" y="70"/>
                    <a:pt x="201" y="70"/>
                    <a:pt x="201" y="70"/>
                  </a:cubicBezTo>
                  <a:cubicBezTo>
                    <a:pt x="131" y="0"/>
                    <a:pt x="131" y="0"/>
                    <a:pt x="131" y="0"/>
                  </a:cubicBezTo>
                  <a:lnTo>
                    <a:pt x="44" y="41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67851" y="784226"/>
              <a:ext cx="290513" cy="190500"/>
            </a:xfrm>
            <a:custGeom>
              <a:avLst/>
              <a:gdLst>
                <a:gd name="T0" fmla="*/ 58 w 116"/>
                <a:gd name="T1" fmla="*/ 0 h 76"/>
                <a:gd name="T2" fmla="*/ 0 w 116"/>
                <a:gd name="T3" fmla="*/ 24 h 76"/>
                <a:gd name="T4" fmla="*/ 52 w 116"/>
                <a:gd name="T5" fmla="*/ 76 h 76"/>
                <a:gd name="T6" fmla="*/ 58 w 116"/>
                <a:gd name="T7" fmla="*/ 76 h 76"/>
                <a:gd name="T8" fmla="*/ 64 w 116"/>
                <a:gd name="T9" fmla="*/ 76 h 76"/>
                <a:gd name="T10" fmla="*/ 116 w 116"/>
                <a:gd name="T11" fmla="*/ 24 h 76"/>
                <a:gd name="T12" fmla="*/ 58 w 116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76">
                  <a:moveTo>
                    <a:pt x="58" y="0"/>
                  </a:moveTo>
                  <a:cubicBezTo>
                    <a:pt x="35" y="0"/>
                    <a:pt x="15" y="9"/>
                    <a:pt x="0" y="24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54" y="76"/>
                    <a:pt x="56" y="76"/>
                    <a:pt x="58" y="76"/>
                  </a:cubicBezTo>
                  <a:cubicBezTo>
                    <a:pt x="60" y="76"/>
                    <a:pt x="62" y="76"/>
                    <a:pt x="64" y="76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01" y="9"/>
                    <a:pt x="81" y="0"/>
                    <a:pt x="58" y="0"/>
                  </a:cubicBez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50413" y="857251"/>
              <a:ext cx="152400" cy="187325"/>
            </a:xfrm>
            <a:custGeom>
              <a:avLst/>
              <a:gdLst>
                <a:gd name="T0" fmla="*/ 38 w 61"/>
                <a:gd name="T1" fmla="*/ 0 h 75"/>
                <a:gd name="T2" fmla="*/ 0 w 61"/>
                <a:gd name="T3" fmla="*/ 38 h 75"/>
                <a:gd name="T4" fmla="*/ 48 w 61"/>
                <a:gd name="T5" fmla="*/ 72 h 75"/>
                <a:gd name="T6" fmla="*/ 54 w 61"/>
                <a:gd name="T7" fmla="*/ 75 h 75"/>
                <a:gd name="T8" fmla="*/ 59 w 61"/>
                <a:gd name="T9" fmla="*/ 70 h 75"/>
                <a:gd name="T10" fmla="*/ 59 w 61"/>
                <a:gd name="T11" fmla="*/ 70 h 75"/>
                <a:gd name="T12" fmla="*/ 61 w 61"/>
                <a:gd name="T13" fmla="*/ 55 h 75"/>
                <a:gd name="T14" fmla="*/ 61 w 61"/>
                <a:gd name="T15" fmla="*/ 55 h 75"/>
                <a:gd name="T16" fmla="*/ 38 w 61"/>
                <a:gd name="T1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75">
                  <a:moveTo>
                    <a:pt x="38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8" y="43"/>
                    <a:pt x="39" y="57"/>
                    <a:pt x="48" y="72"/>
                  </a:cubicBezTo>
                  <a:cubicBezTo>
                    <a:pt x="49" y="74"/>
                    <a:pt x="51" y="75"/>
                    <a:pt x="54" y="75"/>
                  </a:cubicBezTo>
                  <a:cubicBezTo>
                    <a:pt x="57" y="75"/>
                    <a:pt x="59" y="73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60" y="65"/>
                    <a:pt x="61" y="60"/>
                    <a:pt x="61" y="55"/>
                  </a:cubicBezTo>
                  <a:cubicBezTo>
                    <a:pt x="61" y="55"/>
                    <a:pt x="61" y="55"/>
                    <a:pt x="61" y="55"/>
                  </a:cubicBezTo>
                  <a:cubicBezTo>
                    <a:pt x="61" y="36"/>
                    <a:pt x="50" y="13"/>
                    <a:pt x="38" y="0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1813" y="857251"/>
              <a:ext cx="153988" cy="187325"/>
            </a:xfrm>
            <a:custGeom>
              <a:avLst/>
              <a:gdLst>
                <a:gd name="T0" fmla="*/ 23 w 61"/>
                <a:gd name="T1" fmla="*/ 0 h 75"/>
                <a:gd name="T2" fmla="*/ 61 w 61"/>
                <a:gd name="T3" fmla="*/ 38 h 75"/>
                <a:gd name="T4" fmla="*/ 13 w 61"/>
                <a:gd name="T5" fmla="*/ 72 h 75"/>
                <a:gd name="T6" fmla="*/ 7 w 61"/>
                <a:gd name="T7" fmla="*/ 75 h 75"/>
                <a:gd name="T8" fmla="*/ 2 w 61"/>
                <a:gd name="T9" fmla="*/ 70 h 75"/>
                <a:gd name="T10" fmla="*/ 2 w 61"/>
                <a:gd name="T11" fmla="*/ 70 h 75"/>
                <a:gd name="T12" fmla="*/ 0 w 61"/>
                <a:gd name="T13" fmla="*/ 55 h 75"/>
                <a:gd name="T14" fmla="*/ 0 w 61"/>
                <a:gd name="T15" fmla="*/ 55 h 75"/>
                <a:gd name="T16" fmla="*/ 23 w 61"/>
                <a:gd name="T1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75">
                  <a:moveTo>
                    <a:pt x="23" y="0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43" y="43"/>
                    <a:pt x="22" y="57"/>
                    <a:pt x="13" y="72"/>
                  </a:cubicBezTo>
                  <a:cubicBezTo>
                    <a:pt x="12" y="74"/>
                    <a:pt x="10" y="75"/>
                    <a:pt x="7" y="75"/>
                  </a:cubicBezTo>
                  <a:cubicBezTo>
                    <a:pt x="4" y="75"/>
                    <a:pt x="2" y="73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65"/>
                    <a:pt x="0" y="60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36"/>
                    <a:pt x="11" y="13"/>
                    <a:pt x="23" y="0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4" name="Group 353出自【趣你的PPT】(微信:qunideppt)：最优质的PPT资源库"/>
          <p:cNvGrpSpPr/>
          <p:nvPr/>
        </p:nvGrpSpPr>
        <p:grpSpPr>
          <a:xfrm>
            <a:off x="9287669" y="1103312"/>
            <a:ext cx="642938" cy="644526"/>
            <a:chOff x="8286751" y="592138"/>
            <a:chExt cx="642938" cy="644526"/>
          </a:xfrm>
        </p:grpSpPr>
        <p:sp>
          <p:nvSpPr>
            <p:cNvPr id="4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6751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8038" y="917576"/>
              <a:ext cx="501650" cy="319088"/>
            </a:xfrm>
            <a:custGeom>
              <a:avLst/>
              <a:gdLst>
                <a:gd name="T0" fmla="*/ 200 w 200"/>
                <a:gd name="T1" fmla="*/ 87 h 127"/>
                <a:gd name="T2" fmla="*/ 200 w 200"/>
                <a:gd name="T3" fmla="*/ 48 h 127"/>
                <a:gd name="T4" fmla="*/ 152 w 200"/>
                <a:gd name="T5" fmla="*/ 0 h 127"/>
                <a:gd name="T6" fmla="*/ 0 w 200"/>
                <a:gd name="T7" fmla="*/ 35 h 127"/>
                <a:gd name="T8" fmla="*/ 92 w 200"/>
                <a:gd name="T9" fmla="*/ 127 h 127"/>
                <a:gd name="T10" fmla="*/ 160 w 200"/>
                <a:gd name="T11" fmla="*/ 127 h 127"/>
                <a:gd name="T12" fmla="*/ 200 w 200"/>
                <a:gd name="T13" fmla="*/ 8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27">
                  <a:moveTo>
                    <a:pt x="200" y="87"/>
                  </a:moveTo>
                  <a:cubicBezTo>
                    <a:pt x="200" y="48"/>
                    <a:pt x="200" y="48"/>
                    <a:pt x="200" y="48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160" y="127"/>
                    <a:pt x="160" y="127"/>
                    <a:pt x="160" y="127"/>
                  </a:cubicBezTo>
                  <a:cubicBezTo>
                    <a:pt x="182" y="127"/>
                    <a:pt x="200" y="109"/>
                    <a:pt x="200" y="87"/>
                  </a:cubicBez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8038" y="828676"/>
              <a:ext cx="381000" cy="119063"/>
            </a:xfrm>
            <a:custGeom>
              <a:avLst/>
              <a:gdLst>
                <a:gd name="T0" fmla="*/ 240 w 240"/>
                <a:gd name="T1" fmla="*/ 56 h 75"/>
                <a:gd name="T2" fmla="*/ 120 w 240"/>
                <a:gd name="T3" fmla="*/ 0 h 75"/>
                <a:gd name="T4" fmla="*/ 0 w 240"/>
                <a:gd name="T5" fmla="*/ 56 h 75"/>
                <a:gd name="T6" fmla="*/ 0 w 240"/>
                <a:gd name="T7" fmla="*/ 56 h 75"/>
                <a:gd name="T8" fmla="*/ 0 w 240"/>
                <a:gd name="T9" fmla="*/ 75 h 75"/>
                <a:gd name="T10" fmla="*/ 240 w 240"/>
                <a:gd name="T11" fmla="*/ 75 h 75"/>
                <a:gd name="T12" fmla="*/ 240 w 240"/>
                <a:gd name="T13" fmla="*/ 56 h 75"/>
                <a:gd name="T14" fmla="*/ 240 w 240"/>
                <a:gd name="T15" fmla="*/ 5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0" h="75">
                  <a:moveTo>
                    <a:pt x="240" y="56"/>
                  </a:moveTo>
                  <a:lnTo>
                    <a:pt x="120" y="0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75"/>
                  </a:lnTo>
                  <a:lnTo>
                    <a:pt x="240" y="75"/>
                  </a:lnTo>
                  <a:lnTo>
                    <a:pt x="240" y="56"/>
                  </a:lnTo>
                  <a:lnTo>
                    <a:pt x="240" y="5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28038" y="974726"/>
              <a:ext cx="381000" cy="30163"/>
            </a:xfrm>
            <a:prstGeom prst="rect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28038" y="947738"/>
              <a:ext cx="381000" cy="26988"/>
            </a:xfrm>
            <a:prstGeom prst="rect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5" name="Group 354出自【趣你的PPT】(微信:qunideppt)：最优质的PPT资源库"/>
          <p:cNvGrpSpPr/>
          <p:nvPr/>
        </p:nvGrpSpPr>
        <p:grpSpPr>
          <a:xfrm>
            <a:off x="8284369" y="1103312"/>
            <a:ext cx="642938" cy="644526"/>
            <a:chOff x="7283451" y="592138"/>
            <a:chExt cx="642938" cy="644526"/>
          </a:xfrm>
        </p:grpSpPr>
        <p:sp>
          <p:nvSpPr>
            <p:cNvPr id="3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1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1563" y="869951"/>
              <a:ext cx="504825" cy="366713"/>
            </a:xfrm>
            <a:custGeom>
              <a:avLst/>
              <a:gdLst>
                <a:gd name="T0" fmla="*/ 201 w 201"/>
                <a:gd name="T1" fmla="*/ 106 h 146"/>
                <a:gd name="T2" fmla="*/ 201 w 201"/>
                <a:gd name="T3" fmla="*/ 63 h 146"/>
                <a:gd name="T4" fmla="*/ 137 w 201"/>
                <a:gd name="T5" fmla="*/ 0 h 146"/>
                <a:gd name="T6" fmla="*/ 0 w 201"/>
                <a:gd name="T7" fmla="*/ 56 h 146"/>
                <a:gd name="T8" fmla="*/ 90 w 201"/>
                <a:gd name="T9" fmla="*/ 146 h 146"/>
                <a:gd name="T10" fmla="*/ 161 w 201"/>
                <a:gd name="T11" fmla="*/ 146 h 146"/>
                <a:gd name="T12" fmla="*/ 201 w 201"/>
                <a:gd name="T13" fmla="*/ 10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46">
                  <a:moveTo>
                    <a:pt x="201" y="106"/>
                  </a:moveTo>
                  <a:cubicBezTo>
                    <a:pt x="201" y="63"/>
                    <a:pt x="201" y="63"/>
                    <a:pt x="201" y="63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90" y="146"/>
                    <a:pt x="90" y="146"/>
                    <a:pt x="90" y="146"/>
                  </a:cubicBezTo>
                  <a:cubicBezTo>
                    <a:pt x="161" y="146"/>
                    <a:pt x="161" y="146"/>
                    <a:pt x="161" y="146"/>
                  </a:cubicBezTo>
                  <a:cubicBezTo>
                    <a:pt x="183" y="146"/>
                    <a:pt x="201" y="128"/>
                    <a:pt x="201" y="106"/>
                  </a:cubicBez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3626" y="930276"/>
              <a:ext cx="381000" cy="41275"/>
            </a:xfrm>
            <a:custGeom>
              <a:avLst/>
              <a:gdLst>
                <a:gd name="T0" fmla="*/ 143 w 152"/>
                <a:gd name="T1" fmla="*/ 0 h 17"/>
                <a:gd name="T2" fmla="*/ 9 w 152"/>
                <a:gd name="T3" fmla="*/ 0 h 17"/>
                <a:gd name="T4" fmla="*/ 0 w 152"/>
                <a:gd name="T5" fmla="*/ 9 h 17"/>
                <a:gd name="T6" fmla="*/ 9 w 152"/>
                <a:gd name="T7" fmla="*/ 17 h 17"/>
                <a:gd name="T8" fmla="*/ 143 w 152"/>
                <a:gd name="T9" fmla="*/ 17 h 17"/>
                <a:gd name="T10" fmla="*/ 152 w 152"/>
                <a:gd name="T11" fmla="*/ 9 h 17"/>
                <a:gd name="T12" fmla="*/ 143 w 152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7">
                  <a:moveTo>
                    <a:pt x="143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8" y="17"/>
                    <a:pt x="152" y="13"/>
                    <a:pt x="152" y="9"/>
                  </a:cubicBezTo>
                  <a:cubicBezTo>
                    <a:pt x="152" y="4"/>
                    <a:pt x="148" y="0"/>
                    <a:pt x="143" y="0"/>
                  </a:cubicBez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6801" y="971551"/>
              <a:ext cx="377825" cy="42863"/>
            </a:xfrm>
            <a:custGeom>
              <a:avLst/>
              <a:gdLst>
                <a:gd name="T0" fmla="*/ 151 w 151"/>
                <a:gd name="T1" fmla="*/ 0 h 17"/>
                <a:gd name="T2" fmla="*/ 0 w 151"/>
                <a:gd name="T3" fmla="*/ 0 h 17"/>
                <a:gd name="T4" fmla="*/ 0 w 151"/>
                <a:gd name="T5" fmla="*/ 9 h 17"/>
                <a:gd name="T6" fmla="*/ 8 w 151"/>
                <a:gd name="T7" fmla="*/ 17 h 17"/>
                <a:gd name="T8" fmla="*/ 142 w 151"/>
                <a:gd name="T9" fmla="*/ 17 h 17"/>
                <a:gd name="T10" fmla="*/ 151 w 151"/>
                <a:gd name="T11" fmla="*/ 9 h 17"/>
                <a:gd name="T12" fmla="*/ 151 w 151"/>
                <a:gd name="T13" fmla="*/ 9 h 17"/>
                <a:gd name="T14" fmla="*/ 151 w 151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17">
                  <a:moveTo>
                    <a:pt x="15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3" y="17"/>
                    <a:pt x="8" y="17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7" y="17"/>
                    <a:pt x="151" y="14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13626" y="814388"/>
              <a:ext cx="379413" cy="115888"/>
            </a:xfrm>
            <a:custGeom>
              <a:avLst/>
              <a:gdLst>
                <a:gd name="T0" fmla="*/ 76 w 151"/>
                <a:gd name="T1" fmla="*/ 0 h 46"/>
                <a:gd name="T2" fmla="*/ 0 w 151"/>
                <a:gd name="T3" fmla="*/ 46 h 46"/>
                <a:gd name="T4" fmla="*/ 151 w 151"/>
                <a:gd name="T5" fmla="*/ 46 h 46"/>
                <a:gd name="T6" fmla="*/ 76 w 151"/>
                <a:gd name="T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46">
                  <a:moveTo>
                    <a:pt x="76" y="0"/>
                  </a:moveTo>
                  <a:cubicBezTo>
                    <a:pt x="34" y="0"/>
                    <a:pt x="0" y="20"/>
                    <a:pt x="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20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19988" y="930276"/>
              <a:ext cx="169863" cy="71438"/>
            </a:xfrm>
            <a:custGeom>
              <a:avLst/>
              <a:gdLst>
                <a:gd name="T0" fmla="*/ 0 w 107"/>
                <a:gd name="T1" fmla="*/ 0 h 45"/>
                <a:gd name="T2" fmla="*/ 53 w 107"/>
                <a:gd name="T3" fmla="*/ 45 h 45"/>
                <a:gd name="T4" fmla="*/ 107 w 107"/>
                <a:gd name="T5" fmla="*/ 0 h 45"/>
                <a:gd name="T6" fmla="*/ 0 w 107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5">
                  <a:moveTo>
                    <a:pt x="0" y="0"/>
                  </a:moveTo>
                  <a:lnTo>
                    <a:pt x="53" y="45"/>
                  </a:lnTo>
                  <a:lnTo>
                    <a:pt x="10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6" name="Group 355出自【趣你的PPT】(微信:qunideppt)：最优质的PPT资源库"/>
          <p:cNvGrpSpPr/>
          <p:nvPr/>
        </p:nvGrpSpPr>
        <p:grpSpPr>
          <a:xfrm>
            <a:off x="7279481" y="1103312"/>
            <a:ext cx="642938" cy="644526"/>
            <a:chOff x="6278563" y="592138"/>
            <a:chExt cx="642938" cy="644526"/>
          </a:xfrm>
        </p:grpSpPr>
        <p:sp>
          <p:nvSpPr>
            <p:cNvPr id="3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8563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952501"/>
              <a:ext cx="511175" cy="284163"/>
            </a:xfrm>
            <a:custGeom>
              <a:avLst/>
              <a:gdLst>
                <a:gd name="T0" fmla="*/ 204 w 204"/>
                <a:gd name="T1" fmla="*/ 73 h 113"/>
                <a:gd name="T2" fmla="*/ 204 w 204"/>
                <a:gd name="T3" fmla="*/ 52 h 113"/>
                <a:gd name="T4" fmla="*/ 152 w 204"/>
                <a:gd name="T5" fmla="*/ 0 h 113"/>
                <a:gd name="T6" fmla="*/ 0 w 204"/>
                <a:gd name="T7" fmla="*/ 24 h 113"/>
                <a:gd name="T8" fmla="*/ 89 w 204"/>
                <a:gd name="T9" fmla="*/ 113 h 113"/>
                <a:gd name="T10" fmla="*/ 164 w 204"/>
                <a:gd name="T11" fmla="*/ 113 h 113"/>
                <a:gd name="T12" fmla="*/ 204 w 204"/>
                <a:gd name="T13" fmla="*/ 7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13">
                  <a:moveTo>
                    <a:pt x="204" y="73"/>
                  </a:moveTo>
                  <a:cubicBezTo>
                    <a:pt x="204" y="52"/>
                    <a:pt x="204" y="52"/>
                    <a:pt x="204" y="5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89" y="113"/>
                    <a:pt x="89" y="113"/>
                    <a:pt x="89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86" y="113"/>
                    <a:pt x="204" y="95"/>
                    <a:pt x="204" y="73"/>
                  </a:cubicBez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863601"/>
              <a:ext cx="381000" cy="88900"/>
            </a:xfrm>
            <a:custGeom>
              <a:avLst/>
              <a:gdLst>
                <a:gd name="T0" fmla="*/ 185 w 240"/>
                <a:gd name="T1" fmla="*/ 0 h 56"/>
                <a:gd name="T2" fmla="*/ 55 w 240"/>
                <a:gd name="T3" fmla="*/ 0 h 56"/>
                <a:gd name="T4" fmla="*/ 0 w 240"/>
                <a:gd name="T5" fmla="*/ 56 h 56"/>
                <a:gd name="T6" fmla="*/ 240 w 240"/>
                <a:gd name="T7" fmla="*/ 56 h 56"/>
                <a:gd name="T8" fmla="*/ 185 w 240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56">
                  <a:moveTo>
                    <a:pt x="185" y="0"/>
                  </a:moveTo>
                  <a:lnTo>
                    <a:pt x="55" y="0"/>
                  </a:lnTo>
                  <a:lnTo>
                    <a:pt x="0" y="56"/>
                  </a:lnTo>
                  <a:lnTo>
                    <a:pt x="240" y="5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10326" y="952501"/>
              <a:ext cx="381000" cy="60325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952501"/>
              <a:ext cx="381000" cy="36513"/>
            </a:xfrm>
            <a:custGeom>
              <a:avLst/>
              <a:gdLst>
                <a:gd name="T0" fmla="*/ 0 w 152"/>
                <a:gd name="T1" fmla="*/ 0 h 15"/>
                <a:gd name="T2" fmla="*/ 0 w 152"/>
                <a:gd name="T3" fmla="*/ 7 h 15"/>
                <a:gd name="T4" fmla="*/ 67 w 152"/>
                <a:gd name="T5" fmla="*/ 7 h 15"/>
                <a:gd name="T6" fmla="*/ 76 w 152"/>
                <a:gd name="T7" fmla="*/ 15 h 15"/>
                <a:gd name="T8" fmla="*/ 85 w 152"/>
                <a:gd name="T9" fmla="*/ 7 h 15"/>
                <a:gd name="T10" fmla="*/ 152 w 152"/>
                <a:gd name="T11" fmla="*/ 7 h 15"/>
                <a:gd name="T12" fmla="*/ 152 w 152"/>
                <a:gd name="T13" fmla="*/ 0 h 15"/>
                <a:gd name="T14" fmla="*/ 0 w 152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2" h="15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7" y="11"/>
                    <a:pt x="71" y="15"/>
                    <a:pt x="76" y="15"/>
                  </a:cubicBezTo>
                  <a:cubicBezTo>
                    <a:pt x="81" y="15"/>
                    <a:pt x="85" y="11"/>
                    <a:pt x="85" y="7"/>
                  </a:cubicBezTo>
                  <a:cubicBezTo>
                    <a:pt x="152" y="7"/>
                    <a:pt x="152" y="7"/>
                    <a:pt x="152" y="7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7" name="Group 356出自【趣你的PPT】(微信:qunideppt)：最优质的PPT资源库"/>
          <p:cNvGrpSpPr/>
          <p:nvPr/>
        </p:nvGrpSpPr>
        <p:grpSpPr>
          <a:xfrm>
            <a:off x="6276181" y="1103312"/>
            <a:ext cx="642938" cy="644526"/>
            <a:chOff x="5275263" y="592138"/>
            <a:chExt cx="642938" cy="644526"/>
          </a:xfrm>
        </p:grpSpPr>
        <p:sp>
          <p:nvSpPr>
            <p:cNvPr id="3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75263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34026" y="736601"/>
              <a:ext cx="384175" cy="500063"/>
            </a:xfrm>
            <a:custGeom>
              <a:avLst/>
              <a:gdLst>
                <a:gd name="T0" fmla="*/ 153 w 153"/>
                <a:gd name="T1" fmla="*/ 159 h 199"/>
                <a:gd name="T2" fmla="*/ 153 w 153"/>
                <a:gd name="T3" fmla="*/ 116 h 199"/>
                <a:gd name="T4" fmla="*/ 37 w 153"/>
                <a:gd name="T5" fmla="*/ 0 h 199"/>
                <a:gd name="T6" fmla="*/ 0 w 153"/>
                <a:gd name="T7" fmla="*/ 149 h 199"/>
                <a:gd name="T8" fmla="*/ 50 w 153"/>
                <a:gd name="T9" fmla="*/ 199 h 199"/>
                <a:gd name="T10" fmla="*/ 113 w 153"/>
                <a:gd name="T11" fmla="*/ 199 h 199"/>
                <a:gd name="T12" fmla="*/ 153 w 153"/>
                <a:gd name="T13" fmla="*/ 15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" h="199">
                  <a:moveTo>
                    <a:pt x="153" y="159"/>
                  </a:moveTo>
                  <a:cubicBezTo>
                    <a:pt x="153" y="116"/>
                    <a:pt x="153" y="116"/>
                    <a:pt x="153" y="11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0" y="199"/>
                    <a:pt x="50" y="199"/>
                    <a:pt x="50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35" y="199"/>
                    <a:pt x="153" y="181"/>
                    <a:pt x="153" y="159"/>
                  </a:cubicBez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65776" y="736601"/>
              <a:ext cx="60325" cy="17463"/>
            </a:xfrm>
            <a:prstGeom prst="rect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24501" y="754063"/>
              <a:ext cx="144463" cy="363538"/>
            </a:xfrm>
            <a:custGeom>
              <a:avLst/>
              <a:gdLst>
                <a:gd name="T0" fmla="*/ 58 w 58"/>
                <a:gd name="T1" fmla="*/ 81 h 145"/>
                <a:gd name="T2" fmla="*/ 46 w 58"/>
                <a:gd name="T3" fmla="*/ 57 h 145"/>
                <a:gd name="T4" fmla="*/ 46 w 58"/>
                <a:gd name="T5" fmla="*/ 57 h 145"/>
                <a:gd name="T6" fmla="*/ 41 w 58"/>
                <a:gd name="T7" fmla="*/ 0 h 145"/>
                <a:gd name="T8" fmla="*/ 17 w 58"/>
                <a:gd name="T9" fmla="*/ 0 h 145"/>
                <a:gd name="T10" fmla="*/ 12 w 58"/>
                <a:gd name="T11" fmla="*/ 57 h 145"/>
                <a:gd name="T12" fmla="*/ 12 w 58"/>
                <a:gd name="T13" fmla="*/ 57 h 145"/>
                <a:gd name="T14" fmla="*/ 0 w 58"/>
                <a:gd name="T15" fmla="*/ 81 h 145"/>
                <a:gd name="T16" fmla="*/ 0 w 58"/>
                <a:gd name="T17" fmla="*/ 81 h 145"/>
                <a:gd name="T18" fmla="*/ 0 w 58"/>
                <a:gd name="T19" fmla="*/ 133 h 145"/>
                <a:gd name="T20" fmla="*/ 12 w 58"/>
                <a:gd name="T21" fmla="*/ 145 h 145"/>
                <a:gd name="T22" fmla="*/ 46 w 58"/>
                <a:gd name="T23" fmla="*/ 145 h 145"/>
                <a:gd name="T24" fmla="*/ 58 w 58"/>
                <a:gd name="T25" fmla="*/ 133 h 145"/>
                <a:gd name="T26" fmla="*/ 58 w 58"/>
                <a:gd name="T27" fmla="*/ 81 h 145"/>
                <a:gd name="T28" fmla="*/ 46 w 58"/>
                <a:gd name="T29" fmla="*/ 120 h 145"/>
                <a:gd name="T30" fmla="*/ 12 w 58"/>
                <a:gd name="T31" fmla="*/ 120 h 145"/>
                <a:gd name="T32" fmla="*/ 12 w 58"/>
                <a:gd name="T33" fmla="*/ 85 h 145"/>
                <a:gd name="T34" fmla="*/ 46 w 58"/>
                <a:gd name="T35" fmla="*/ 85 h 145"/>
                <a:gd name="T36" fmla="*/ 46 w 58"/>
                <a:gd name="T37" fmla="*/ 12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145">
                  <a:moveTo>
                    <a:pt x="58" y="81"/>
                  </a:moveTo>
                  <a:cubicBezTo>
                    <a:pt x="58" y="71"/>
                    <a:pt x="54" y="63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4" y="63"/>
                    <a:pt x="0" y="7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9"/>
                    <a:pt x="5" y="145"/>
                    <a:pt x="12" y="145"/>
                  </a:cubicBezTo>
                  <a:cubicBezTo>
                    <a:pt x="46" y="145"/>
                    <a:pt x="46" y="145"/>
                    <a:pt x="46" y="145"/>
                  </a:cubicBezTo>
                  <a:cubicBezTo>
                    <a:pt x="53" y="145"/>
                    <a:pt x="58" y="139"/>
                    <a:pt x="58" y="133"/>
                  </a:cubicBezTo>
                  <a:cubicBezTo>
                    <a:pt x="58" y="81"/>
                    <a:pt x="58" y="81"/>
                    <a:pt x="58" y="81"/>
                  </a:cubicBezTo>
                  <a:close/>
                  <a:moveTo>
                    <a:pt x="46" y="120"/>
                  </a:moveTo>
                  <a:cubicBezTo>
                    <a:pt x="12" y="120"/>
                    <a:pt x="12" y="120"/>
                    <a:pt x="12" y="12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46" y="85"/>
                    <a:pt x="46" y="85"/>
                    <a:pt x="46" y="85"/>
                  </a:cubicBezTo>
                  <a:lnTo>
                    <a:pt x="46" y="12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53076" y="966788"/>
              <a:ext cx="85725" cy="8890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8" name="Group 357出自【趣你的PPT】(微信:qunideppt)：最优质的PPT资源库"/>
          <p:cNvGrpSpPr/>
          <p:nvPr/>
        </p:nvGrpSpPr>
        <p:grpSpPr>
          <a:xfrm>
            <a:off x="5272881" y="1103312"/>
            <a:ext cx="641350" cy="644526"/>
            <a:chOff x="4271963" y="592138"/>
            <a:chExt cx="641350" cy="644526"/>
          </a:xfrm>
        </p:grpSpPr>
        <p:sp>
          <p:nvSpPr>
            <p:cNvPr id="3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963" y="592138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5488" y="723901"/>
              <a:ext cx="377825" cy="512763"/>
            </a:xfrm>
            <a:custGeom>
              <a:avLst/>
              <a:gdLst>
                <a:gd name="T0" fmla="*/ 0 w 151"/>
                <a:gd name="T1" fmla="*/ 152 h 204"/>
                <a:gd name="T2" fmla="*/ 52 w 151"/>
                <a:gd name="T3" fmla="*/ 204 h 204"/>
                <a:gd name="T4" fmla="*/ 111 w 151"/>
                <a:gd name="T5" fmla="*/ 204 h 204"/>
                <a:gd name="T6" fmla="*/ 151 w 151"/>
                <a:gd name="T7" fmla="*/ 164 h 204"/>
                <a:gd name="T8" fmla="*/ 151 w 151"/>
                <a:gd name="T9" fmla="*/ 120 h 204"/>
                <a:gd name="T10" fmla="*/ 32 w 151"/>
                <a:gd name="T11" fmla="*/ 0 h 204"/>
                <a:gd name="T12" fmla="*/ 0 w 151"/>
                <a:gd name="T13" fmla="*/ 15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204">
                  <a:moveTo>
                    <a:pt x="0" y="152"/>
                  </a:moveTo>
                  <a:cubicBezTo>
                    <a:pt x="52" y="204"/>
                    <a:pt x="52" y="204"/>
                    <a:pt x="52" y="204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33" y="204"/>
                    <a:pt x="151" y="186"/>
                    <a:pt x="151" y="164"/>
                  </a:cubicBezTo>
                  <a:cubicBezTo>
                    <a:pt x="151" y="120"/>
                    <a:pt x="151" y="120"/>
                    <a:pt x="151" y="12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0" y="152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5488" y="781051"/>
              <a:ext cx="114300" cy="323850"/>
            </a:xfrm>
            <a:custGeom>
              <a:avLst/>
              <a:gdLst>
                <a:gd name="T0" fmla="*/ 32 w 46"/>
                <a:gd name="T1" fmla="*/ 25 h 129"/>
                <a:gd name="T2" fmla="*/ 32 w 46"/>
                <a:gd name="T3" fmla="*/ 0 h 129"/>
                <a:gd name="T4" fmla="*/ 14 w 46"/>
                <a:gd name="T5" fmla="*/ 0 h 129"/>
                <a:gd name="T6" fmla="*/ 14 w 46"/>
                <a:gd name="T7" fmla="*/ 25 h 129"/>
                <a:gd name="T8" fmla="*/ 0 w 46"/>
                <a:gd name="T9" fmla="*/ 47 h 129"/>
                <a:gd name="T10" fmla="*/ 0 w 46"/>
                <a:gd name="T11" fmla="*/ 129 h 129"/>
                <a:gd name="T12" fmla="*/ 46 w 46"/>
                <a:gd name="T13" fmla="*/ 129 h 129"/>
                <a:gd name="T14" fmla="*/ 46 w 46"/>
                <a:gd name="T15" fmla="*/ 47 h 129"/>
                <a:gd name="T16" fmla="*/ 32 w 46"/>
                <a:gd name="T17" fmla="*/ 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29">
                  <a:moveTo>
                    <a:pt x="32" y="25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6" y="28"/>
                    <a:pt x="0" y="37"/>
                    <a:pt x="0" y="47"/>
                  </a:cubicBezTo>
                  <a:cubicBezTo>
                    <a:pt x="0" y="47"/>
                    <a:pt x="0" y="129"/>
                    <a:pt x="0" y="129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46" y="129"/>
                    <a:pt x="46" y="47"/>
                    <a:pt x="46" y="47"/>
                  </a:cubicBezTo>
                  <a:cubicBezTo>
                    <a:pt x="46" y="37"/>
                    <a:pt x="40" y="28"/>
                    <a:pt x="32" y="25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70413" y="723901"/>
              <a:ext cx="44450" cy="57150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70413" y="781051"/>
              <a:ext cx="44450" cy="17463"/>
            </a:xfrm>
            <a:prstGeom prst="rect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49776" y="949326"/>
              <a:ext cx="85725" cy="8890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9" name="Group 358出自【趣你的PPT】(微信:qunideppt)：最优质的PPT资源库"/>
          <p:cNvGrpSpPr/>
          <p:nvPr/>
        </p:nvGrpSpPr>
        <p:grpSpPr>
          <a:xfrm>
            <a:off x="4267994" y="1103313"/>
            <a:ext cx="642938" cy="644525"/>
            <a:chOff x="3267076" y="592138"/>
            <a:chExt cx="642938" cy="644525"/>
          </a:xfrm>
        </p:grpSpPr>
        <p:sp>
          <p:nvSpPr>
            <p:cNvPr id="3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7076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17888" y="750888"/>
              <a:ext cx="492125" cy="485775"/>
            </a:xfrm>
            <a:custGeom>
              <a:avLst/>
              <a:gdLst>
                <a:gd name="T0" fmla="*/ 196 w 196"/>
                <a:gd name="T1" fmla="*/ 153 h 193"/>
                <a:gd name="T2" fmla="*/ 196 w 196"/>
                <a:gd name="T3" fmla="*/ 77 h 193"/>
                <a:gd name="T4" fmla="*/ 146 w 196"/>
                <a:gd name="T5" fmla="*/ 27 h 193"/>
                <a:gd name="T6" fmla="*/ 139 w 196"/>
                <a:gd name="T7" fmla="*/ 32 h 193"/>
                <a:gd name="T8" fmla="*/ 108 w 196"/>
                <a:gd name="T9" fmla="*/ 0 h 193"/>
                <a:gd name="T10" fmla="*/ 68 w 196"/>
                <a:gd name="T11" fmla="*/ 40 h 193"/>
                <a:gd name="T12" fmla="*/ 94 w 196"/>
                <a:gd name="T13" fmla="*/ 66 h 193"/>
                <a:gd name="T14" fmla="*/ 0 w 196"/>
                <a:gd name="T15" fmla="*/ 136 h 193"/>
                <a:gd name="T16" fmla="*/ 58 w 196"/>
                <a:gd name="T17" fmla="*/ 193 h 193"/>
                <a:gd name="T18" fmla="*/ 156 w 196"/>
                <a:gd name="T19" fmla="*/ 193 h 193"/>
                <a:gd name="T20" fmla="*/ 196 w 196"/>
                <a:gd name="T21" fmla="*/ 15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93">
                  <a:moveTo>
                    <a:pt x="196" y="153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94" y="66"/>
                    <a:pt x="94" y="66"/>
                    <a:pt x="94" y="6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58" y="193"/>
                    <a:pt x="58" y="193"/>
                    <a:pt x="58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78" y="193"/>
                    <a:pt x="196" y="175"/>
                    <a:pt x="196" y="153"/>
                  </a:cubicBez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09951" y="750888"/>
              <a:ext cx="382588" cy="349250"/>
            </a:xfrm>
            <a:custGeom>
              <a:avLst/>
              <a:gdLst>
                <a:gd name="T0" fmla="*/ 140 w 152"/>
                <a:gd name="T1" fmla="*/ 23 h 139"/>
                <a:gd name="T2" fmla="*/ 111 w 152"/>
                <a:gd name="T3" fmla="*/ 23 h 139"/>
                <a:gd name="T4" fmla="*/ 111 w 152"/>
                <a:gd name="T5" fmla="*/ 12 h 139"/>
                <a:gd name="T6" fmla="*/ 111 w 152"/>
                <a:gd name="T7" fmla="*/ 0 h 139"/>
                <a:gd name="T8" fmla="*/ 0 w 152"/>
                <a:gd name="T9" fmla="*/ 0 h 139"/>
                <a:gd name="T10" fmla="*/ 0 w 152"/>
                <a:gd name="T11" fmla="*/ 127 h 139"/>
                <a:gd name="T12" fmla="*/ 12 w 152"/>
                <a:gd name="T13" fmla="*/ 139 h 139"/>
                <a:gd name="T14" fmla="*/ 99 w 152"/>
                <a:gd name="T15" fmla="*/ 139 h 139"/>
                <a:gd name="T16" fmla="*/ 111 w 152"/>
                <a:gd name="T17" fmla="*/ 127 h 139"/>
                <a:gd name="T18" fmla="*/ 111 w 152"/>
                <a:gd name="T19" fmla="*/ 116 h 139"/>
                <a:gd name="T20" fmla="*/ 140 w 152"/>
                <a:gd name="T21" fmla="*/ 116 h 139"/>
                <a:gd name="T22" fmla="*/ 152 w 152"/>
                <a:gd name="T23" fmla="*/ 105 h 139"/>
                <a:gd name="T24" fmla="*/ 152 w 152"/>
                <a:gd name="T25" fmla="*/ 35 h 139"/>
                <a:gd name="T26" fmla="*/ 140 w 152"/>
                <a:gd name="T27" fmla="*/ 23 h 139"/>
                <a:gd name="T28" fmla="*/ 134 w 152"/>
                <a:gd name="T29" fmla="*/ 99 h 139"/>
                <a:gd name="T30" fmla="*/ 111 w 152"/>
                <a:gd name="T31" fmla="*/ 99 h 139"/>
                <a:gd name="T32" fmla="*/ 111 w 152"/>
                <a:gd name="T33" fmla="*/ 77 h 139"/>
                <a:gd name="T34" fmla="*/ 111 w 152"/>
                <a:gd name="T35" fmla="*/ 40 h 139"/>
                <a:gd name="T36" fmla="*/ 134 w 152"/>
                <a:gd name="T37" fmla="*/ 40 h 139"/>
                <a:gd name="T38" fmla="*/ 134 w 152"/>
                <a:gd name="T39" fmla="*/ 9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2" h="139">
                  <a:moveTo>
                    <a:pt x="140" y="23"/>
                  </a:moveTo>
                  <a:cubicBezTo>
                    <a:pt x="111" y="23"/>
                    <a:pt x="111" y="23"/>
                    <a:pt x="111" y="23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4"/>
                    <a:pt x="5" y="139"/>
                    <a:pt x="12" y="139"/>
                  </a:cubicBezTo>
                  <a:cubicBezTo>
                    <a:pt x="99" y="139"/>
                    <a:pt x="99" y="139"/>
                    <a:pt x="99" y="139"/>
                  </a:cubicBezTo>
                  <a:cubicBezTo>
                    <a:pt x="106" y="139"/>
                    <a:pt x="111" y="134"/>
                    <a:pt x="111" y="12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46" y="116"/>
                    <a:pt x="152" y="111"/>
                    <a:pt x="152" y="105"/>
                  </a:cubicBezTo>
                  <a:cubicBezTo>
                    <a:pt x="152" y="35"/>
                    <a:pt x="152" y="35"/>
                    <a:pt x="152" y="35"/>
                  </a:cubicBezTo>
                  <a:cubicBezTo>
                    <a:pt x="152" y="28"/>
                    <a:pt x="146" y="23"/>
                    <a:pt x="140" y="23"/>
                  </a:cubicBezTo>
                  <a:close/>
                  <a:moveTo>
                    <a:pt x="134" y="99"/>
                  </a:moveTo>
                  <a:cubicBezTo>
                    <a:pt x="111" y="99"/>
                    <a:pt x="111" y="99"/>
                    <a:pt x="111" y="9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34" y="40"/>
                    <a:pt x="134" y="40"/>
                    <a:pt x="134" y="40"/>
                  </a:cubicBezTo>
                  <a:lnTo>
                    <a:pt x="134" y="99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73451" y="750888"/>
              <a:ext cx="17463" cy="123825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52813" y="869951"/>
              <a:ext cx="57150" cy="87313"/>
            </a:xfrm>
            <a:custGeom>
              <a:avLst/>
              <a:gdLst>
                <a:gd name="T0" fmla="*/ 11 w 36"/>
                <a:gd name="T1" fmla="*/ 0 h 55"/>
                <a:gd name="T2" fmla="*/ 0 w 36"/>
                <a:gd name="T3" fmla="*/ 11 h 55"/>
                <a:gd name="T4" fmla="*/ 0 w 36"/>
                <a:gd name="T5" fmla="*/ 55 h 55"/>
                <a:gd name="T6" fmla="*/ 36 w 36"/>
                <a:gd name="T7" fmla="*/ 55 h 55"/>
                <a:gd name="T8" fmla="*/ 36 w 36"/>
                <a:gd name="T9" fmla="*/ 11 h 55"/>
                <a:gd name="T10" fmla="*/ 27 w 36"/>
                <a:gd name="T11" fmla="*/ 0 h 55"/>
                <a:gd name="T12" fmla="*/ 11 w 36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5">
                  <a:moveTo>
                    <a:pt x="11" y="0"/>
                  </a:moveTo>
                  <a:lnTo>
                    <a:pt x="0" y="11"/>
                  </a:lnTo>
                  <a:lnTo>
                    <a:pt x="0" y="55"/>
                  </a:lnTo>
                  <a:lnTo>
                    <a:pt x="36" y="55"/>
                  </a:lnTo>
                  <a:lnTo>
                    <a:pt x="36" y="11"/>
                  </a:lnTo>
                  <a:lnTo>
                    <a:pt x="27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0" name="Group 359出自【趣你的PPT】(微信:qunideppt)：最优质的PPT资源库"/>
          <p:cNvGrpSpPr/>
          <p:nvPr/>
        </p:nvGrpSpPr>
        <p:grpSpPr>
          <a:xfrm>
            <a:off x="3264694" y="1103313"/>
            <a:ext cx="641350" cy="644525"/>
            <a:chOff x="2263776" y="592138"/>
            <a:chExt cx="641350" cy="644525"/>
          </a:xfrm>
        </p:grpSpPr>
        <p:sp>
          <p:nvSpPr>
            <p:cNvPr id="3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592138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1888" y="833438"/>
              <a:ext cx="503238" cy="403225"/>
            </a:xfrm>
            <a:custGeom>
              <a:avLst/>
              <a:gdLst>
                <a:gd name="T0" fmla="*/ 142 w 201"/>
                <a:gd name="T1" fmla="*/ 21 h 160"/>
                <a:gd name="T2" fmla="*/ 122 w 201"/>
                <a:gd name="T3" fmla="*/ 0 h 160"/>
                <a:gd name="T4" fmla="*/ 91 w 201"/>
                <a:gd name="T5" fmla="*/ 31 h 160"/>
                <a:gd name="T6" fmla="*/ 104 w 201"/>
                <a:gd name="T7" fmla="*/ 45 h 160"/>
                <a:gd name="T8" fmla="*/ 48 w 201"/>
                <a:gd name="T9" fmla="*/ 81 h 160"/>
                <a:gd name="T10" fmla="*/ 0 w 201"/>
                <a:gd name="T11" fmla="*/ 83 h 160"/>
                <a:gd name="T12" fmla="*/ 77 w 201"/>
                <a:gd name="T13" fmla="*/ 160 h 160"/>
                <a:gd name="T14" fmla="*/ 161 w 201"/>
                <a:gd name="T15" fmla="*/ 160 h 160"/>
                <a:gd name="T16" fmla="*/ 201 w 201"/>
                <a:gd name="T17" fmla="*/ 120 h 160"/>
                <a:gd name="T18" fmla="*/ 201 w 201"/>
                <a:gd name="T19" fmla="*/ 73 h 160"/>
                <a:gd name="T20" fmla="*/ 146 w 201"/>
                <a:gd name="T21" fmla="*/ 18 h 160"/>
                <a:gd name="T22" fmla="*/ 142 w 201"/>
                <a:gd name="T23" fmla="*/ 2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1" h="160">
                  <a:moveTo>
                    <a:pt x="142" y="21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104" y="45"/>
                    <a:pt x="104" y="45"/>
                    <a:pt x="104" y="45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77" y="160"/>
                    <a:pt x="77" y="160"/>
                    <a:pt x="77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83" y="160"/>
                    <a:pt x="201" y="142"/>
                    <a:pt x="201" y="120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146" y="18"/>
                    <a:pt x="146" y="18"/>
                    <a:pt x="146" y="18"/>
                  </a:cubicBezTo>
                  <a:lnTo>
                    <a:pt x="142" y="21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1888" y="1025526"/>
              <a:ext cx="347663" cy="31750"/>
            </a:xfrm>
            <a:custGeom>
              <a:avLst/>
              <a:gdLst>
                <a:gd name="T0" fmla="*/ 0 w 219"/>
                <a:gd name="T1" fmla="*/ 11 h 20"/>
                <a:gd name="T2" fmla="*/ 39 w 219"/>
                <a:gd name="T3" fmla="*/ 11 h 20"/>
                <a:gd name="T4" fmla="*/ 58 w 219"/>
                <a:gd name="T5" fmla="*/ 20 h 20"/>
                <a:gd name="T6" fmla="*/ 167 w 219"/>
                <a:gd name="T7" fmla="*/ 20 h 20"/>
                <a:gd name="T8" fmla="*/ 186 w 219"/>
                <a:gd name="T9" fmla="*/ 11 h 20"/>
                <a:gd name="T10" fmla="*/ 219 w 219"/>
                <a:gd name="T11" fmla="*/ 11 h 20"/>
                <a:gd name="T12" fmla="*/ 219 w 219"/>
                <a:gd name="T13" fmla="*/ 0 h 20"/>
                <a:gd name="T14" fmla="*/ 0 w 219"/>
                <a:gd name="T15" fmla="*/ 0 h 20"/>
                <a:gd name="T16" fmla="*/ 0 w 219"/>
                <a:gd name="T1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9" h="20">
                  <a:moveTo>
                    <a:pt x="0" y="11"/>
                  </a:moveTo>
                  <a:lnTo>
                    <a:pt x="39" y="11"/>
                  </a:lnTo>
                  <a:lnTo>
                    <a:pt x="58" y="20"/>
                  </a:lnTo>
                  <a:lnTo>
                    <a:pt x="167" y="20"/>
                  </a:lnTo>
                  <a:lnTo>
                    <a:pt x="186" y="11"/>
                  </a:lnTo>
                  <a:lnTo>
                    <a:pt x="219" y="11"/>
                  </a:lnTo>
                  <a:lnTo>
                    <a:pt x="219" y="0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43163" y="833438"/>
              <a:ext cx="341313" cy="192088"/>
            </a:xfrm>
            <a:custGeom>
              <a:avLst/>
              <a:gdLst>
                <a:gd name="T0" fmla="*/ 134 w 136"/>
                <a:gd name="T1" fmla="*/ 29 h 76"/>
                <a:gd name="T2" fmla="*/ 114 w 136"/>
                <a:gd name="T3" fmla="*/ 12 h 76"/>
                <a:gd name="T4" fmla="*/ 111 w 136"/>
                <a:gd name="T5" fmla="*/ 12 h 76"/>
                <a:gd name="T6" fmla="*/ 105 w 136"/>
                <a:gd name="T7" fmla="*/ 14 h 76"/>
                <a:gd name="T8" fmla="*/ 105 w 136"/>
                <a:gd name="T9" fmla="*/ 0 h 76"/>
                <a:gd name="T10" fmla="*/ 0 w 136"/>
                <a:gd name="T11" fmla="*/ 0 h 76"/>
                <a:gd name="T12" fmla="*/ 0 w 136"/>
                <a:gd name="T13" fmla="*/ 18 h 76"/>
                <a:gd name="T14" fmla="*/ 23 w 136"/>
                <a:gd name="T15" fmla="*/ 76 h 76"/>
                <a:gd name="T16" fmla="*/ 81 w 136"/>
                <a:gd name="T17" fmla="*/ 76 h 76"/>
                <a:gd name="T18" fmla="*/ 89 w 136"/>
                <a:gd name="T19" fmla="*/ 67 h 76"/>
                <a:gd name="T20" fmla="*/ 124 w 136"/>
                <a:gd name="T21" fmla="*/ 50 h 76"/>
                <a:gd name="T22" fmla="*/ 134 w 136"/>
                <a:gd name="T23" fmla="*/ 29 h 76"/>
                <a:gd name="T24" fmla="*/ 122 w 136"/>
                <a:gd name="T25" fmla="*/ 36 h 76"/>
                <a:gd name="T26" fmla="*/ 119 w 136"/>
                <a:gd name="T27" fmla="*/ 40 h 76"/>
                <a:gd name="T28" fmla="*/ 102 w 136"/>
                <a:gd name="T29" fmla="*/ 48 h 76"/>
                <a:gd name="T30" fmla="*/ 105 w 136"/>
                <a:gd name="T31" fmla="*/ 30 h 76"/>
                <a:gd name="T32" fmla="*/ 108 w 136"/>
                <a:gd name="T33" fmla="*/ 26 h 76"/>
                <a:gd name="T34" fmla="*/ 112 w 136"/>
                <a:gd name="T35" fmla="*/ 23 h 76"/>
                <a:gd name="T36" fmla="*/ 114 w 136"/>
                <a:gd name="T37" fmla="*/ 23 h 76"/>
                <a:gd name="T38" fmla="*/ 120 w 136"/>
                <a:gd name="T39" fmla="*/ 25 h 76"/>
                <a:gd name="T40" fmla="*/ 123 w 136"/>
                <a:gd name="T41" fmla="*/ 31 h 76"/>
                <a:gd name="T42" fmla="*/ 122 w 136"/>
                <a:gd name="T43" fmla="*/ 3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76">
                  <a:moveTo>
                    <a:pt x="134" y="29"/>
                  </a:moveTo>
                  <a:cubicBezTo>
                    <a:pt x="133" y="19"/>
                    <a:pt x="124" y="12"/>
                    <a:pt x="114" y="12"/>
                  </a:cubicBezTo>
                  <a:cubicBezTo>
                    <a:pt x="113" y="12"/>
                    <a:pt x="112" y="12"/>
                    <a:pt x="111" y="12"/>
                  </a:cubicBezTo>
                  <a:cubicBezTo>
                    <a:pt x="109" y="12"/>
                    <a:pt x="107" y="13"/>
                    <a:pt x="105" y="1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42"/>
                    <a:pt x="9" y="63"/>
                    <a:pt x="23" y="76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4" y="73"/>
                    <a:pt x="87" y="70"/>
                    <a:pt x="89" y="67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1" y="46"/>
                    <a:pt x="136" y="38"/>
                    <a:pt x="134" y="29"/>
                  </a:cubicBezTo>
                  <a:close/>
                  <a:moveTo>
                    <a:pt x="122" y="36"/>
                  </a:moveTo>
                  <a:cubicBezTo>
                    <a:pt x="121" y="38"/>
                    <a:pt x="120" y="39"/>
                    <a:pt x="119" y="40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8"/>
                    <a:pt x="106" y="27"/>
                    <a:pt x="108" y="26"/>
                  </a:cubicBezTo>
                  <a:cubicBezTo>
                    <a:pt x="109" y="25"/>
                    <a:pt x="111" y="24"/>
                    <a:pt x="112" y="23"/>
                  </a:cubicBezTo>
                  <a:cubicBezTo>
                    <a:pt x="113" y="23"/>
                    <a:pt x="113" y="23"/>
                    <a:pt x="114" y="23"/>
                  </a:cubicBezTo>
                  <a:cubicBezTo>
                    <a:pt x="116" y="23"/>
                    <a:pt x="118" y="24"/>
                    <a:pt x="120" y="25"/>
                  </a:cubicBezTo>
                  <a:cubicBezTo>
                    <a:pt x="121" y="26"/>
                    <a:pt x="122" y="28"/>
                    <a:pt x="123" y="31"/>
                  </a:cubicBezTo>
                  <a:cubicBezTo>
                    <a:pt x="123" y="33"/>
                    <a:pt x="123" y="35"/>
                    <a:pt x="122" y="36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1" name="Group 360出自【趣你的PPT】(微信:qunideppt)：最优质的PPT资源库"/>
          <p:cNvGrpSpPr/>
          <p:nvPr/>
        </p:nvGrpSpPr>
        <p:grpSpPr>
          <a:xfrm>
            <a:off x="2259806" y="1103312"/>
            <a:ext cx="642938" cy="644526"/>
            <a:chOff x="1258888" y="592138"/>
            <a:chExt cx="642938" cy="644526"/>
          </a:xfrm>
        </p:grpSpPr>
        <p:sp>
          <p:nvSpPr>
            <p:cNvPr id="3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8888" y="592138"/>
              <a:ext cx="642938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08126" y="736601"/>
              <a:ext cx="393700" cy="500063"/>
            </a:xfrm>
            <a:custGeom>
              <a:avLst/>
              <a:gdLst>
                <a:gd name="T0" fmla="*/ 157 w 157"/>
                <a:gd name="T1" fmla="*/ 159 h 199"/>
                <a:gd name="T2" fmla="*/ 157 w 157"/>
                <a:gd name="T3" fmla="*/ 122 h 199"/>
                <a:gd name="T4" fmla="*/ 75 w 157"/>
                <a:gd name="T5" fmla="*/ 40 h 199"/>
                <a:gd name="T6" fmla="*/ 74 w 157"/>
                <a:gd name="T7" fmla="*/ 42 h 199"/>
                <a:gd name="T8" fmla="*/ 32 w 157"/>
                <a:gd name="T9" fmla="*/ 0 h 199"/>
                <a:gd name="T10" fmla="*/ 28 w 157"/>
                <a:gd name="T11" fmla="*/ 37 h 199"/>
                <a:gd name="T12" fmla="*/ 57 w 157"/>
                <a:gd name="T13" fmla="*/ 66 h 199"/>
                <a:gd name="T14" fmla="*/ 0 w 157"/>
                <a:gd name="T15" fmla="*/ 152 h 199"/>
                <a:gd name="T16" fmla="*/ 47 w 157"/>
                <a:gd name="T17" fmla="*/ 199 h 199"/>
                <a:gd name="T18" fmla="*/ 117 w 157"/>
                <a:gd name="T19" fmla="*/ 199 h 199"/>
                <a:gd name="T20" fmla="*/ 157 w 157"/>
                <a:gd name="T21" fmla="*/ 15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199">
                  <a:moveTo>
                    <a:pt x="157" y="159"/>
                  </a:moveTo>
                  <a:cubicBezTo>
                    <a:pt x="157" y="122"/>
                    <a:pt x="157" y="122"/>
                    <a:pt x="157" y="122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7" y="199"/>
                    <a:pt x="47" y="199"/>
                    <a:pt x="47" y="199"/>
                  </a:cubicBezTo>
                  <a:cubicBezTo>
                    <a:pt x="117" y="199"/>
                    <a:pt x="117" y="199"/>
                    <a:pt x="117" y="199"/>
                  </a:cubicBezTo>
                  <a:cubicBezTo>
                    <a:pt x="139" y="199"/>
                    <a:pt x="157" y="181"/>
                    <a:pt x="157" y="159"/>
                  </a:cubicBez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7963" y="866776"/>
              <a:ext cx="204788" cy="250825"/>
            </a:xfrm>
            <a:custGeom>
              <a:avLst/>
              <a:gdLst>
                <a:gd name="T0" fmla="*/ 19 w 129"/>
                <a:gd name="T1" fmla="*/ 158 h 158"/>
                <a:gd name="T2" fmla="*/ 110 w 129"/>
                <a:gd name="T3" fmla="*/ 158 h 158"/>
                <a:gd name="T4" fmla="*/ 129 w 129"/>
                <a:gd name="T5" fmla="*/ 0 h 158"/>
                <a:gd name="T6" fmla="*/ 0 w 129"/>
                <a:gd name="T7" fmla="*/ 0 h 158"/>
                <a:gd name="T8" fmla="*/ 19 w 129"/>
                <a:gd name="T9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58">
                  <a:moveTo>
                    <a:pt x="19" y="158"/>
                  </a:moveTo>
                  <a:lnTo>
                    <a:pt x="110" y="158"/>
                  </a:lnTo>
                  <a:lnTo>
                    <a:pt x="129" y="0"/>
                  </a:lnTo>
                  <a:lnTo>
                    <a:pt x="0" y="0"/>
                  </a:lnTo>
                  <a:lnTo>
                    <a:pt x="19" y="158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62088" y="836613"/>
              <a:ext cx="236538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73213" y="736601"/>
              <a:ext cx="14288" cy="100013"/>
            </a:xfrm>
            <a:prstGeom prst="rect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2" name="Group 361出自【趣你的PPT】(微信:qunideppt)：最优质的PPT资源库"/>
          <p:cNvGrpSpPr/>
          <p:nvPr/>
        </p:nvGrpSpPr>
        <p:grpSpPr>
          <a:xfrm>
            <a:off x="1256506" y="1103312"/>
            <a:ext cx="641351" cy="644526"/>
            <a:chOff x="255588" y="592138"/>
            <a:chExt cx="641351" cy="644526"/>
          </a:xfrm>
        </p:grpSpPr>
        <p:sp>
          <p:nvSpPr>
            <p:cNvPr id="3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592138"/>
              <a:ext cx="641350" cy="644525"/>
            </a:xfrm>
            <a:custGeom>
              <a:avLst/>
              <a:gdLst>
                <a:gd name="T0" fmla="*/ 256 w 256"/>
                <a:gd name="T1" fmla="*/ 216 h 256"/>
                <a:gd name="T2" fmla="*/ 216 w 256"/>
                <a:gd name="T3" fmla="*/ 256 h 256"/>
                <a:gd name="T4" fmla="*/ 40 w 256"/>
                <a:gd name="T5" fmla="*/ 256 h 256"/>
                <a:gd name="T6" fmla="*/ 0 w 256"/>
                <a:gd name="T7" fmla="*/ 216 h 256"/>
                <a:gd name="T8" fmla="*/ 0 w 256"/>
                <a:gd name="T9" fmla="*/ 40 h 256"/>
                <a:gd name="T10" fmla="*/ 40 w 256"/>
                <a:gd name="T11" fmla="*/ 0 h 256"/>
                <a:gd name="T12" fmla="*/ 216 w 256"/>
                <a:gd name="T13" fmla="*/ 0 h 256"/>
                <a:gd name="T14" fmla="*/ 256 w 256"/>
                <a:gd name="T15" fmla="*/ 40 h 256"/>
                <a:gd name="T16" fmla="*/ 256 w 256"/>
                <a:gd name="T17" fmla="*/ 21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256">
                  <a:moveTo>
                    <a:pt x="256" y="216"/>
                  </a:moveTo>
                  <a:cubicBezTo>
                    <a:pt x="256" y="238"/>
                    <a:pt x="238" y="256"/>
                    <a:pt x="216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18" y="256"/>
                    <a:pt x="0" y="238"/>
                    <a:pt x="0" y="2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38" y="0"/>
                    <a:pt x="256" y="18"/>
                    <a:pt x="256" y="40"/>
                  </a:cubicBezTo>
                  <a:lnTo>
                    <a:pt x="256" y="216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951" y="749301"/>
              <a:ext cx="407988" cy="487363"/>
            </a:xfrm>
            <a:custGeom>
              <a:avLst/>
              <a:gdLst>
                <a:gd name="T0" fmla="*/ 163 w 163"/>
                <a:gd name="T1" fmla="*/ 154 h 194"/>
                <a:gd name="T2" fmla="*/ 163 w 163"/>
                <a:gd name="T3" fmla="*/ 76 h 194"/>
                <a:gd name="T4" fmla="*/ 87 w 163"/>
                <a:gd name="T5" fmla="*/ 0 h 194"/>
                <a:gd name="T6" fmla="*/ 0 w 163"/>
                <a:gd name="T7" fmla="*/ 140 h 194"/>
                <a:gd name="T8" fmla="*/ 54 w 163"/>
                <a:gd name="T9" fmla="*/ 194 h 194"/>
                <a:gd name="T10" fmla="*/ 123 w 163"/>
                <a:gd name="T11" fmla="*/ 194 h 194"/>
                <a:gd name="T12" fmla="*/ 163 w 163"/>
                <a:gd name="T13" fmla="*/ 15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194">
                  <a:moveTo>
                    <a:pt x="163" y="154"/>
                  </a:moveTo>
                  <a:cubicBezTo>
                    <a:pt x="163" y="76"/>
                    <a:pt x="163" y="76"/>
                    <a:pt x="163" y="76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54" y="194"/>
                    <a:pt x="54" y="194"/>
                    <a:pt x="54" y="194"/>
                  </a:cubicBezTo>
                  <a:cubicBezTo>
                    <a:pt x="123" y="194"/>
                    <a:pt x="123" y="194"/>
                    <a:pt x="123" y="194"/>
                  </a:cubicBezTo>
                  <a:cubicBezTo>
                    <a:pt x="145" y="194"/>
                    <a:pt x="163" y="176"/>
                    <a:pt x="163" y="154"/>
                  </a:cubicBez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326" y="790576"/>
              <a:ext cx="269875" cy="309563"/>
            </a:xfrm>
            <a:custGeom>
              <a:avLst/>
              <a:gdLst>
                <a:gd name="T0" fmla="*/ 0 w 170"/>
                <a:gd name="T1" fmla="*/ 0 h 195"/>
                <a:gd name="T2" fmla="*/ 12 w 170"/>
                <a:gd name="T3" fmla="*/ 84 h 195"/>
                <a:gd name="T4" fmla="*/ 30 w 170"/>
                <a:gd name="T5" fmla="*/ 195 h 195"/>
                <a:gd name="T6" fmla="*/ 140 w 170"/>
                <a:gd name="T7" fmla="*/ 195 h 195"/>
                <a:gd name="T8" fmla="*/ 158 w 170"/>
                <a:gd name="T9" fmla="*/ 84 h 195"/>
                <a:gd name="T10" fmla="*/ 170 w 170"/>
                <a:gd name="T11" fmla="*/ 0 h 195"/>
                <a:gd name="T12" fmla="*/ 0 w 170"/>
                <a:gd name="T13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95">
                  <a:moveTo>
                    <a:pt x="0" y="0"/>
                  </a:moveTo>
                  <a:lnTo>
                    <a:pt x="12" y="84"/>
                  </a:lnTo>
                  <a:lnTo>
                    <a:pt x="30" y="195"/>
                  </a:lnTo>
                  <a:lnTo>
                    <a:pt x="140" y="195"/>
                  </a:lnTo>
                  <a:lnTo>
                    <a:pt x="158" y="84"/>
                  </a:lnTo>
                  <a:lnTo>
                    <a:pt x="1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5926" y="720726"/>
              <a:ext cx="320675" cy="69850"/>
            </a:xfrm>
            <a:custGeom>
              <a:avLst/>
              <a:gdLst>
                <a:gd name="T0" fmla="*/ 183 w 202"/>
                <a:gd name="T1" fmla="*/ 18 h 44"/>
                <a:gd name="T2" fmla="*/ 166 w 202"/>
                <a:gd name="T3" fmla="*/ 18 h 44"/>
                <a:gd name="T4" fmla="*/ 147 w 202"/>
                <a:gd name="T5" fmla="*/ 0 h 44"/>
                <a:gd name="T6" fmla="*/ 55 w 202"/>
                <a:gd name="T7" fmla="*/ 0 h 44"/>
                <a:gd name="T8" fmla="*/ 36 w 202"/>
                <a:gd name="T9" fmla="*/ 18 h 44"/>
                <a:gd name="T10" fmla="*/ 19 w 202"/>
                <a:gd name="T11" fmla="*/ 18 h 44"/>
                <a:gd name="T12" fmla="*/ 0 w 202"/>
                <a:gd name="T13" fmla="*/ 44 h 44"/>
                <a:gd name="T14" fmla="*/ 202 w 202"/>
                <a:gd name="T15" fmla="*/ 44 h 44"/>
                <a:gd name="T16" fmla="*/ 183 w 202"/>
                <a:gd name="T17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44">
                  <a:moveTo>
                    <a:pt x="183" y="18"/>
                  </a:moveTo>
                  <a:lnTo>
                    <a:pt x="166" y="18"/>
                  </a:lnTo>
                  <a:lnTo>
                    <a:pt x="147" y="0"/>
                  </a:lnTo>
                  <a:lnTo>
                    <a:pt x="55" y="0"/>
                  </a:lnTo>
                  <a:lnTo>
                    <a:pt x="36" y="18"/>
                  </a:lnTo>
                  <a:lnTo>
                    <a:pt x="19" y="18"/>
                  </a:lnTo>
                  <a:lnTo>
                    <a:pt x="0" y="44"/>
                  </a:lnTo>
                  <a:lnTo>
                    <a:pt x="202" y="44"/>
                  </a:lnTo>
                  <a:lnTo>
                    <a:pt x="183" y="18"/>
                  </a:lnTo>
                  <a:close/>
                </a:path>
              </a:pathLst>
            </a:custGeom>
            <a:solidFill>
              <a:srgbClr val="676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376" y="893763"/>
              <a:ext cx="231775" cy="115888"/>
            </a:xfrm>
            <a:custGeom>
              <a:avLst/>
              <a:gdLst>
                <a:gd name="T0" fmla="*/ 92 w 92"/>
                <a:gd name="T1" fmla="*/ 12 h 46"/>
                <a:gd name="T2" fmla="*/ 66 w 92"/>
                <a:gd name="T3" fmla="*/ 12 h 46"/>
                <a:gd name="T4" fmla="*/ 46 w 92"/>
                <a:gd name="T5" fmla="*/ 0 h 46"/>
                <a:gd name="T6" fmla="*/ 26 w 92"/>
                <a:gd name="T7" fmla="*/ 12 h 46"/>
                <a:gd name="T8" fmla="*/ 0 w 92"/>
                <a:gd name="T9" fmla="*/ 12 h 46"/>
                <a:gd name="T10" fmla="*/ 4 w 92"/>
                <a:gd name="T11" fmla="*/ 35 h 46"/>
                <a:gd name="T12" fmla="*/ 26 w 92"/>
                <a:gd name="T13" fmla="*/ 35 h 46"/>
                <a:gd name="T14" fmla="*/ 46 w 92"/>
                <a:gd name="T15" fmla="*/ 46 h 46"/>
                <a:gd name="T16" fmla="*/ 66 w 92"/>
                <a:gd name="T17" fmla="*/ 35 h 46"/>
                <a:gd name="T18" fmla="*/ 88 w 92"/>
                <a:gd name="T19" fmla="*/ 35 h 46"/>
                <a:gd name="T20" fmla="*/ 92 w 92"/>
                <a:gd name="T21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46">
                  <a:moveTo>
                    <a:pt x="92" y="12"/>
                  </a:moveTo>
                  <a:cubicBezTo>
                    <a:pt x="66" y="12"/>
                    <a:pt x="66" y="12"/>
                    <a:pt x="66" y="12"/>
                  </a:cubicBezTo>
                  <a:cubicBezTo>
                    <a:pt x="62" y="5"/>
                    <a:pt x="55" y="0"/>
                    <a:pt x="46" y="0"/>
                  </a:cubicBezTo>
                  <a:cubicBezTo>
                    <a:pt x="37" y="0"/>
                    <a:pt x="30" y="5"/>
                    <a:pt x="26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30" y="42"/>
                    <a:pt x="38" y="46"/>
                    <a:pt x="46" y="46"/>
                  </a:cubicBezTo>
                  <a:cubicBezTo>
                    <a:pt x="54" y="46"/>
                    <a:pt x="62" y="42"/>
                    <a:pt x="66" y="35"/>
                  </a:cubicBezTo>
                  <a:cubicBezTo>
                    <a:pt x="88" y="35"/>
                    <a:pt x="88" y="35"/>
                    <a:pt x="88" y="35"/>
                  </a:cubicBezTo>
                  <a:lnTo>
                    <a:pt x="92" y="12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5941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2613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867" y="1513231"/>
            <a:ext cx="1784479" cy="2028489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5002462" y="1878135"/>
            <a:ext cx="21870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Bodoni MT" panose="02070603080606020203" pitchFamily="18" charset="0"/>
              </a:rPr>
              <a:t>01</a:t>
            </a:r>
            <a:endParaRPr lang="zh-CN" altLang="en-US" sz="11500" dirty="0">
              <a:latin typeface="Bodoni MT" panose="02070603080606020203" pitchFamily="18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3332480" y="3286107"/>
            <a:ext cx="5527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/>
              <a:t>论题框架与内容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4516582" y="4259668"/>
            <a:ext cx="315883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>
            <a:off x="4278470" y="4227223"/>
            <a:ext cx="363506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389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8281991" y="2319672"/>
            <a:ext cx="1020818" cy="3864767"/>
          </a:xfrm>
          <a:custGeom>
            <a:avLst/>
            <a:gdLst>
              <a:gd name="T0" fmla="*/ 0 w 407"/>
              <a:gd name="T1" fmla="*/ 33 h 1302"/>
              <a:gd name="T2" fmla="*/ 77 w 407"/>
              <a:gd name="T3" fmla="*/ 1302 h 1302"/>
              <a:gd name="T4" fmla="*/ 368 w 407"/>
              <a:gd name="T5" fmla="*/ 1302 h 1302"/>
              <a:gd name="T6" fmla="*/ 354 w 407"/>
              <a:gd name="T7" fmla="*/ 656 h 1302"/>
              <a:gd name="T8" fmla="*/ 49 w 407"/>
              <a:gd name="T9" fmla="*/ 0 h 1302"/>
              <a:gd name="T10" fmla="*/ 0 w 407"/>
              <a:gd name="T11" fmla="*/ 33 h 1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1302">
                <a:moveTo>
                  <a:pt x="0" y="33"/>
                </a:moveTo>
                <a:cubicBezTo>
                  <a:pt x="228" y="442"/>
                  <a:pt x="210" y="885"/>
                  <a:pt x="77" y="1302"/>
                </a:cubicBezTo>
                <a:cubicBezTo>
                  <a:pt x="368" y="1302"/>
                  <a:pt x="368" y="1302"/>
                  <a:pt x="368" y="1302"/>
                </a:cubicBezTo>
                <a:cubicBezTo>
                  <a:pt x="402" y="1058"/>
                  <a:pt x="407" y="897"/>
                  <a:pt x="354" y="656"/>
                </a:cubicBezTo>
                <a:cubicBezTo>
                  <a:pt x="302" y="416"/>
                  <a:pt x="196" y="189"/>
                  <a:pt x="49" y="0"/>
                </a:cubicBezTo>
                <a:lnTo>
                  <a:pt x="0" y="3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7555711" y="3155491"/>
            <a:ext cx="1348978" cy="708422"/>
          </a:xfrm>
          <a:custGeom>
            <a:avLst/>
            <a:gdLst>
              <a:gd name="T0" fmla="*/ 127 w 585"/>
              <a:gd name="T1" fmla="*/ 29 h 307"/>
              <a:gd name="T2" fmla="*/ 82 w 585"/>
              <a:gd name="T3" fmla="*/ 0 h 307"/>
              <a:gd name="T4" fmla="*/ 0 w 585"/>
              <a:gd name="T5" fmla="*/ 18 h 307"/>
              <a:gd name="T6" fmla="*/ 102 w 585"/>
              <a:gd name="T7" fmla="*/ 106 h 307"/>
              <a:gd name="T8" fmla="*/ 581 w 585"/>
              <a:gd name="T9" fmla="*/ 307 h 307"/>
              <a:gd name="T10" fmla="*/ 585 w 585"/>
              <a:gd name="T11" fmla="*/ 168 h 307"/>
              <a:gd name="T12" fmla="*/ 127 w 585"/>
              <a:gd name="T13" fmla="*/ 29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85" h="307">
                <a:moveTo>
                  <a:pt x="127" y="29"/>
                </a:moveTo>
                <a:cubicBezTo>
                  <a:pt x="112" y="20"/>
                  <a:pt x="97" y="11"/>
                  <a:pt x="82" y="0"/>
                </a:cubicBezTo>
                <a:cubicBezTo>
                  <a:pt x="0" y="18"/>
                  <a:pt x="0" y="18"/>
                  <a:pt x="0" y="18"/>
                </a:cubicBezTo>
                <a:cubicBezTo>
                  <a:pt x="33" y="50"/>
                  <a:pt x="67" y="79"/>
                  <a:pt x="102" y="106"/>
                </a:cubicBezTo>
                <a:cubicBezTo>
                  <a:pt x="251" y="215"/>
                  <a:pt x="411" y="279"/>
                  <a:pt x="581" y="307"/>
                </a:cubicBezTo>
                <a:cubicBezTo>
                  <a:pt x="585" y="168"/>
                  <a:pt x="585" y="168"/>
                  <a:pt x="585" y="168"/>
                </a:cubicBezTo>
                <a:cubicBezTo>
                  <a:pt x="432" y="161"/>
                  <a:pt x="271" y="116"/>
                  <a:pt x="127" y="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8864207" y="2225320"/>
            <a:ext cx="843701" cy="1588692"/>
          </a:xfrm>
          <a:custGeom>
            <a:avLst/>
            <a:gdLst>
              <a:gd name="T0" fmla="*/ 234 w 266"/>
              <a:gd name="T1" fmla="*/ 0 h 614"/>
              <a:gd name="T2" fmla="*/ 193 w 266"/>
              <a:gd name="T3" fmla="*/ 156 h 614"/>
              <a:gd name="T4" fmla="*/ 50 w 266"/>
              <a:gd name="T5" fmla="*/ 429 h 614"/>
              <a:gd name="T6" fmla="*/ 0 w 266"/>
              <a:gd name="T7" fmla="*/ 489 h 614"/>
              <a:gd name="T8" fmla="*/ 36 w 266"/>
              <a:gd name="T9" fmla="*/ 614 h 614"/>
              <a:gd name="T10" fmla="*/ 102 w 266"/>
              <a:gd name="T11" fmla="*/ 517 h 614"/>
              <a:gd name="T12" fmla="*/ 235 w 266"/>
              <a:gd name="T13" fmla="*/ 202 h 614"/>
              <a:gd name="T14" fmla="*/ 266 w 266"/>
              <a:gd name="T15" fmla="*/ 49 h 614"/>
              <a:gd name="T16" fmla="*/ 234 w 266"/>
              <a:gd name="T17" fmla="*/ 0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6" h="614">
                <a:moveTo>
                  <a:pt x="234" y="0"/>
                </a:moveTo>
                <a:cubicBezTo>
                  <a:pt x="224" y="55"/>
                  <a:pt x="210" y="108"/>
                  <a:pt x="193" y="156"/>
                </a:cubicBezTo>
                <a:cubicBezTo>
                  <a:pt x="157" y="262"/>
                  <a:pt x="107" y="353"/>
                  <a:pt x="50" y="429"/>
                </a:cubicBezTo>
                <a:cubicBezTo>
                  <a:pt x="34" y="450"/>
                  <a:pt x="17" y="470"/>
                  <a:pt x="0" y="489"/>
                </a:cubicBezTo>
                <a:cubicBezTo>
                  <a:pt x="36" y="614"/>
                  <a:pt x="36" y="614"/>
                  <a:pt x="36" y="614"/>
                </a:cubicBezTo>
                <a:cubicBezTo>
                  <a:pt x="59" y="583"/>
                  <a:pt x="81" y="551"/>
                  <a:pt x="102" y="517"/>
                </a:cubicBezTo>
                <a:cubicBezTo>
                  <a:pt x="157" y="426"/>
                  <a:pt x="203" y="321"/>
                  <a:pt x="235" y="202"/>
                </a:cubicBezTo>
                <a:cubicBezTo>
                  <a:pt x="247" y="153"/>
                  <a:pt x="258" y="102"/>
                  <a:pt x="266" y="49"/>
                </a:cubicBezTo>
                <a:lnTo>
                  <a:pt x="23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 rot="16200000">
            <a:off x="8185690" y="4355324"/>
            <a:ext cx="1351045" cy="276999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id-ID" sz="1500" b="1" dirty="0">
                <a:solidFill>
                  <a:schemeClr val="bg1"/>
                </a:solidFill>
              </a:rPr>
              <a:t>Main Topic</a:t>
            </a: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 rot="655513">
            <a:off x="8027714" y="3375541"/>
            <a:ext cx="1259750" cy="282398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b="1" dirty="0">
                <a:solidFill>
                  <a:schemeClr val="bg1"/>
                </a:solidFill>
              </a:rPr>
              <a:t>Sub-main</a:t>
            </a: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 rot="17681662">
            <a:off x="8706773" y="2733538"/>
            <a:ext cx="1259750" cy="282398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b="1" dirty="0">
                <a:solidFill>
                  <a:schemeClr val="bg1"/>
                </a:solidFill>
              </a:rPr>
              <a:t>Sub-main</a:t>
            </a: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rot="4500000">
            <a:off x="9894744" y="2203688"/>
            <a:ext cx="982209" cy="1725033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8769718" y="1815712"/>
            <a:ext cx="645844" cy="1134282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 rot="1034185">
            <a:off x="9575708" y="673561"/>
            <a:ext cx="989065" cy="1737074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 rot="18372114">
            <a:off x="6542690" y="1706368"/>
            <a:ext cx="989065" cy="1737074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 rot="19386348">
            <a:off x="7974255" y="2574119"/>
            <a:ext cx="484577" cy="851052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 rot="8899099">
            <a:off x="9343894" y="3441917"/>
            <a:ext cx="484577" cy="851052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 rot="14235448">
            <a:off x="7015882" y="3216633"/>
            <a:ext cx="509027" cy="893994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 rot="19765408">
            <a:off x="7451866" y="827223"/>
            <a:ext cx="901859" cy="1583917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 rot="14235448">
            <a:off x="8324402" y="3826632"/>
            <a:ext cx="219452" cy="385420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 rot="10800000">
            <a:off x="7663270" y="3543561"/>
            <a:ext cx="263285" cy="462401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 rot="829878">
            <a:off x="8486475" y="1815202"/>
            <a:ext cx="244741" cy="429833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 rot="17678962">
            <a:off x="7945588" y="2279847"/>
            <a:ext cx="234816" cy="412403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 rot="20579175">
            <a:off x="9792715" y="2913425"/>
            <a:ext cx="1031051" cy="293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b="1" dirty="0">
                <a:solidFill>
                  <a:schemeClr val="bg1"/>
                </a:solidFill>
              </a:rPr>
              <a:t>Description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 rot="1784377">
            <a:off x="6498996" y="2427055"/>
            <a:ext cx="1242648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500" b="1" dirty="0">
                <a:solidFill>
                  <a:schemeClr val="bg1"/>
                </a:solidFill>
              </a:rPr>
              <a:t>Description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 rot="3552194">
            <a:off x="7284954" y="1473570"/>
            <a:ext cx="1242648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500" b="1" dirty="0">
                <a:solidFill>
                  <a:schemeClr val="bg1"/>
                </a:solidFill>
              </a:rPr>
              <a:t>Description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 rot="17333049">
            <a:off x="9425937" y="1394385"/>
            <a:ext cx="1242648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500" b="1" dirty="0">
                <a:solidFill>
                  <a:schemeClr val="bg1"/>
                </a:solidFill>
              </a:rPr>
              <a:t>Description</a:t>
            </a: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 rot="829878">
            <a:off x="8778591" y="1567663"/>
            <a:ext cx="244741" cy="429833"/>
          </a:xfrm>
          <a:custGeom>
            <a:avLst/>
            <a:gdLst>
              <a:gd name="T0" fmla="*/ 222 w 452"/>
              <a:gd name="T1" fmla="*/ 0 h 796"/>
              <a:gd name="T2" fmla="*/ 450 w 452"/>
              <a:gd name="T3" fmla="*/ 475 h 796"/>
              <a:gd name="T4" fmla="*/ 234 w 452"/>
              <a:gd name="T5" fmla="*/ 796 h 796"/>
              <a:gd name="T6" fmla="*/ 9 w 452"/>
              <a:gd name="T7" fmla="*/ 482 h 796"/>
              <a:gd name="T8" fmla="*/ 222 w 452"/>
              <a:gd name="T9" fmla="*/ 0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796">
                <a:moveTo>
                  <a:pt x="222" y="0"/>
                </a:moveTo>
                <a:cubicBezTo>
                  <a:pt x="222" y="0"/>
                  <a:pt x="452" y="265"/>
                  <a:pt x="450" y="475"/>
                </a:cubicBezTo>
                <a:cubicBezTo>
                  <a:pt x="448" y="685"/>
                  <a:pt x="234" y="796"/>
                  <a:pt x="234" y="796"/>
                </a:cubicBezTo>
                <a:cubicBezTo>
                  <a:pt x="234" y="796"/>
                  <a:pt x="18" y="692"/>
                  <a:pt x="9" y="482"/>
                </a:cubicBezTo>
                <a:cubicBezTo>
                  <a:pt x="0" y="272"/>
                  <a:pt x="222" y="0"/>
                  <a:pt x="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350"/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943635" y="2622550"/>
            <a:ext cx="2593217" cy="5400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7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8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论题框架与内容</a:t>
            </a: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943635" y="3284455"/>
            <a:ext cx="3748840" cy="9314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32962">
              <a:lnSpc>
                <a:spcPct val="150000"/>
              </a:lnSpc>
              <a:defRPr/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。我们制作的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教程视频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《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趣你的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PPT》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，播放量已超过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500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169410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3083370" y="3484661"/>
            <a:ext cx="2568770" cy="1111208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43"/>
              </a:cxn>
              <a:cxn ang="0">
                <a:pos x="323" y="277"/>
              </a:cxn>
              <a:cxn ang="0">
                <a:pos x="641" y="132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32" y="0"/>
                  <a:pt x="0" y="143"/>
                  <a:pt x="0" y="143"/>
                </a:cubicBezTo>
                <a:cubicBezTo>
                  <a:pt x="119" y="243"/>
                  <a:pt x="229" y="277"/>
                  <a:pt x="323" y="277"/>
                </a:cubicBezTo>
                <a:cubicBezTo>
                  <a:pt x="517" y="277"/>
                  <a:pt x="641" y="132"/>
                  <a:pt x="641" y="132"/>
                </a:cubicBezTo>
                <a:cubicBezTo>
                  <a:pt x="527" y="33"/>
                  <a:pt x="419" y="0"/>
                  <a:pt x="325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3976348" y="2286767"/>
            <a:ext cx="1861636" cy="1780821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0" y="0"/>
              </a:cxn>
              <a:cxn ang="0">
                <a:pos x="446" y="444"/>
              </a:cxn>
              <a:cxn ang="0">
                <a:pos x="464" y="443"/>
              </a:cxn>
              <a:cxn ang="0">
                <a:pos x="8" y="0"/>
              </a:cxn>
            </a:cxnLst>
            <a:rect l="0" t="0" r="r" b="b"/>
            <a:pathLst>
              <a:path w="464" h="444">
                <a:moveTo>
                  <a:pt x="8" y="0"/>
                </a:moveTo>
                <a:cubicBezTo>
                  <a:pt x="3" y="0"/>
                  <a:pt x="0" y="0"/>
                  <a:pt x="0" y="0"/>
                </a:cubicBezTo>
                <a:cubicBezTo>
                  <a:pt x="39" y="418"/>
                  <a:pt x="365" y="444"/>
                  <a:pt x="446" y="444"/>
                </a:cubicBezTo>
                <a:cubicBezTo>
                  <a:pt x="457" y="444"/>
                  <a:pt x="464" y="443"/>
                  <a:pt x="464" y="443"/>
                </a:cubicBezTo>
                <a:cubicBezTo>
                  <a:pt x="430" y="18"/>
                  <a:pt x="68" y="0"/>
                  <a:pt x="8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751122" y="1643230"/>
            <a:ext cx="2487955" cy="2571654"/>
          </a:xfrm>
          <a:custGeom>
            <a:avLst/>
            <a:gdLst/>
            <a:ahLst/>
            <a:cxnLst>
              <a:cxn ang="0">
                <a:pos x="303" y="0"/>
              </a:cxn>
              <a:cxn ang="0">
                <a:pos x="322" y="641"/>
              </a:cxn>
              <a:cxn ang="0">
                <a:pos x="303" y="0"/>
              </a:cxn>
            </a:cxnLst>
            <a:rect l="0" t="0" r="r" b="b"/>
            <a:pathLst>
              <a:path w="621" h="641">
                <a:moveTo>
                  <a:pt x="303" y="0"/>
                </a:moveTo>
                <a:cubicBezTo>
                  <a:pt x="0" y="371"/>
                  <a:pt x="322" y="641"/>
                  <a:pt x="322" y="641"/>
                </a:cubicBezTo>
                <a:cubicBezTo>
                  <a:pt x="621" y="285"/>
                  <a:pt x="303" y="0"/>
                  <a:pt x="303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035825" y="2265585"/>
            <a:ext cx="2017497" cy="1887611"/>
          </a:xfrm>
          <a:custGeom>
            <a:avLst/>
            <a:gdLst/>
            <a:ahLst/>
            <a:cxnLst>
              <a:cxn ang="0">
                <a:pos x="476" y="0"/>
              </a:cxn>
              <a:cxn ang="0">
                <a:pos x="40" y="470"/>
              </a:cxn>
              <a:cxn ang="0">
                <a:pos x="476" y="0"/>
              </a:cxn>
            </a:cxnLst>
            <a:rect l="0" t="0" r="r" b="b"/>
            <a:pathLst>
              <a:path w="503" h="470">
                <a:moveTo>
                  <a:pt x="476" y="0"/>
                </a:moveTo>
                <a:cubicBezTo>
                  <a:pt x="0" y="51"/>
                  <a:pt x="40" y="470"/>
                  <a:pt x="40" y="470"/>
                </a:cubicBezTo>
                <a:cubicBezTo>
                  <a:pt x="503" y="427"/>
                  <a:pt x="476" y="0"/>
                  <a:pt x="476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481334" y="3484661"/>
            <a:ext cx="2571656" cy="1111208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53"/>
              </a:cxn>
              <a:cxn ang="0">
                <a:pos x="310" y="277"/>
              </a:cxn>
              <a:cxn ang="0">
                <a:pos x="641" y="125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26" y="0"/>
                  <a:pt x="0" y="153"/>
                  <a:pt x="0" y="153"/>
                </a:cubicBezTo>
                <a:cubicBezTo>
                  <a:pt x="113" y="245"/>
                  <a:pt x="218" y="277"/>
                  <a:pt x="310" y="277"/>
                </a:cubicBezTo>
                <a:cubicBezTo>
                  <a:pt x="509" y="277"/>
                  <a:pt x="641" y="125"/>
                  <a:pt x="641" y="125"/>
                </a:cubicBezTo>
                <a:cubicBezTo>
                  <a:pt x="524" y="32"/>
                  <a:pt x="417" y="0"/>
                  <a:pt x="325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408119" y="4139235"/>
            <a:ext cx="1119305" cy="2048350"/>
          </a:xfrm>
          <a:custGeom>
            <a:avLst/>
            <a:gdLst/>
            <a:ahLst/>
            <a:cxnLst>
              <a:cxn ang="0">
                <a:pos x="317" y="728"/>
              </a:cxn>
              <a:cxn ang="0">
                <a:pos x="300" y="323"/>
              </a:cxn>
              <a:cxn ang="0">
                <a:pos x="393" y="116"/>
              </a:cxn>
              <a:cxn ang="0">
                <a:pos x="348" y="125"/>
              </a:cxn>
              <a:cxn ang="0">
                <a:pos x="264" y="184"/>
              </a:cxn>
              <a:cxn ang="0">
                <a:pos x="196" y="15"/>
              </a:cxn>
              <a:cxn ang="0">
                <a:pos x="187" y="126"/>
              </a:cxn>
              <a:cxn ang="0">
                <a:pos x="117" y="81"/>
              </a:cxn>
              <a:cxn ang="0">
                <a:pos x="65" y="40"/>
              </a:cxn>
              <a:cxn ang="0">
                <a:pos x="126" y="182"/>
              </a:cxn>
              <a:cxn ang="0">
                <a:pos x="24" y="86"/>
              </a:cxn>
              <a:cxn ang="0">
                <a:pos x="21" y="129"/>
              </a:cxn>
              <a:cxn ang="0">
                <a:pos x="104" y="227"/>
              </a:cxn>
              <a:cxn ang="0">
                <a:pos x="24" y="184"/>
              </a:cxn>
              <a:cxn ang="0">
                <a:pos x="48" y="238"/>
              </a:cxn>
              <a:cxn ang="0">
                <a:pos x="173" y="392"/>
              </a:cxn>
              <a:cxn ang="0">
                <a:pos x="152" y="728"/>
              </a:cxn>
              <a:cxn ang="0">
                <a:pos x="317" y="728"/>
              </a:cxn>
            </a:cxnLst>
            <a:rect l="0" t="0" r="r" b="b"/>
            <a:pathLst>
              <a:path w="398" h="728">
                <a:moveTo>
                  <a:pt x="317" y="728"/>
                </a:moveTo>
                <a:cubicBezTo>
                  <a:pt x="317" y="728"/>
                  <a:pt x="261" y="475"/>
                  <a:pt x="300" y="323"/>
                </a:cubicBezTo>
                <a:cubicBezTo>
                  <a:pt x="339" y="171"/>
                  <a:pt x="398" y="140"/>
                  <a:pt x="393" y="116"/>
                </a:cubicBezTo>
                <a:cubicBezTo>
                  <a:pt x="387" y="93"/>
                  <a:pt x="358" y="103"/>
                  <a:pt x="348" y="125"/>
                </a:cubicBezTo>
                <a:cubicBezTo>
                  <a:pt x="338" y="146"/>
                  <a:pt x="299" y="192"/>
                  <a:pt x="264" y="184"/>
                </a:cubicBezTo>
                <a:cubicBezTo>
                  <a:pt x="228" y="176"/>
                  <a:pt x="221" y="30"/>
                  <a:pt x="196" y="15"/>
                </a:cubicBezTo>
                <a:cubicBezTo>
                  <a:pt x="170" y="0"/>
                  <a:pt x="178" y="68"/>
                  <a:pt x="187" y="126"/>
                </a:cubicBezTo>
                <a:cubicBezTo>
                  <a:pt x="196" y="184"/>
                  <a:pt x="147" y="151"/>
                  <a:pt x="117" y="81"/>
                </a:cubicBezTo>
                <a:cubicBezTo>
                  <a:pt x="87" y="10"/>
                  <a:pt x="69" y="31"/>
                  <a:pt x="65" y="40"/>
                </a:cubicBezTo>
                <a:cubicBezTo>
                  <a:pt x="62" y="50"/>
                  <a:pt x="131" y="176"/>
                  <a:pt x="126" y="182"/>
                </a:cubicBezTo>
                <a:cubicBezTo>
                  <a:pt x="120" y="188"/>
                  <a:pt x="33" y="83"/>
                  <a:pt x="24" y="86"/>
                </a:cubicBezTo>
                <a:cubicBezTo>
                  <a:pt x="15" y="89"/>
                  <a:pt x="0" y="96"/>
                  <a:pt x="21" y="129"/>
                </a:cubicBezTo>
                <a:cubicBezTo>
                  <a:pt x="42" y="162"/>
                  <a:pt x="108" y="218"/>
                  <a:pt x="104" y="227"/>
                </a:cubicBezTo>
                <a:cubicBezTo>
                  <a:pt x="99" y="236"/>
                  <a:pt x="45" y="185"/>
                  <a:pt x="24" y="184"/>
                </a:cubicBezTo>
                <a:cubicBezTo>
                  <a:pt x="4" y="182"/>
                  <a:pt x="12" y="211"/>
                  <a:pt x="48" y="238"/>
                </a:cubicBezTo>
                <a:cubicBezTo>
                  <a:pt x="84" y="264"/>
                  <a:pt x="172" y="294"/>
                  <a:pt x="173" y="392"/>
                </a:cubicBezTo>
                <a:cubicBezTo>
                  <a:pt x="174" y="491"/>
                  <a:pt x="152" y="728"/>
                  <a:pt x="152" y="728"/>
                </a:cubicBezTo>
                <a:lnTo>
                  <a:pt x="317" y="72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801371" y="2909263"/>
            <a:ext cx="478249" cy="478249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4794" y="2594908"/>
            <a:ext cx="534147" cy="534146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31294" y="3837948"/>
            <a:ext cx="546419" cy="409816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56298" y="2948255"/>
            <a:ext cx="489040" cy="492365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99414" y="3807708"/>
            <a:ext cx="437505" cy="409816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154448" y="1885545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175003" y="3607642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768706" y="721215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021961" y="1891114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9338025" y="357031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论题框架与内容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145882" y="4012616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951797" y="2256142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928022" y="106454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985746" y="2267200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169323" y="394115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26157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4145695" y="3487098"/>
            <a:ext cx="2902897" cy="2087564"/>
          </a:xfrm>
          <a:custGeom>
            <a:avLst/>
            <a:gdLst>
              <a:gd name="T0" fmla="*/ 168 w 168"/>
              <a:gd name="T1" fmla="*/ 68 h 121"/>
              <a:gd name="T2" fmla="*/ 151 w 168"/>
              <a:gd name="T3" fmla="*/ 87 h 121"/>
              <a:gd name="T4" fmla="*/ 114 w 168"/>
              <a:gd name="T5" fmla="*/ 111 h 121"/>
              <a:gd name="T6" fmla="*/ 65 w 168"/>
              <a:gd name="T7" fmla="*/ 118 h 121"/>
              <a:gd name="T8" fmla="*/ 21 w 168"/>
              <a:gd name="T9" fmla="*/ 97 h 121"/>
              <a:gd name="T10" fmla="*/ 19 w 168"/>
              <a:gd name="T11" fmla="*/ 95 h 121"/>
              <a:gd name="T12" fmla="*/ 4 w 168"/>
              <a:gd name="T13" fmla="*/ 68 h 121"/>
              <a:gd name="T14" fmla="*/ 1 w 168"/>
              <a:gd name="T15" fmla="*/ 38 h 121"/>
              <a:gd name="T16" fmla="*/ 8 w 168"/>
              <a:gd name="T17" fmla="*/ 15 h 121"/>
              <a:gd name="T18" fmla="*/ 21 w 168"/>
              <a:gd name="T19" fmla="*/ 3 h 121"/>
              <a:gd name="T20" fmla="*/ 35 w 168"/>
              <a:gd name="T21" fmla="*/ 2 h 121"/>
              <a:gd name="T22" fmla="*/ 49 w 168"/>
              <a:gd name="T23" fmla="*/ 7 h 121"/>
              <a:gd name="T24" fmla="*/ 62 w 168"/>
              <a:gd name="T25" fmla="*/ 16 h 121"/>
              <a:gd name="T26" fmla="*/ 74 w 168"/>
              <a:gd name="T27" fmla="*/ 27 h 121"/>
              <a:gd name="T28" fmla="*/ 74 w 168"/>
              <a:gd name="T29" fmla="*/ 28 h 121"/>
              <a:gd name="T30" fmla="*/ 93 w 168"/>
              <a:gd name="T31" fmla="*/ 48 h 121"/>
              <a:gd name="T32" fmla="*/ 119 w 168"/>
              <a:gd name="T33" fmla="*/ 64 h 121"/>
              <a:gd name="T34" fmla="*/ 148 w 168"/>
              <a:gd name="T35" fmla="*/ 70 h 121"/>
              <a:gd name="T36" fmla="*/ 168 w 168"/>
              <a:gd name="T37" fmla="*/ 6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8" h="121">
                <a:moveTo>
                  <a:pt x="168" y="68"/>
                </a:moveTo>
                <a:cubicBezTo>
                  <a:pt x="166" y="71"/>
                  <a:pt x="160" y="78"/>
                  <a:pt x="151" y="87"/>
                </a:cubicBezTo>
                <a:cubicBezTo>
                  <a:pt x="142" y="95"/>
                  <a:pt x="129" y="105"/>
                  <a:pt x="114" y="111"/>
                </a:cubicBezTo>
                <a:cubicBezTo>
                  <a:pt x="99" y="117"/>
                  <a:pt x="81" y="121"/>
                  <a:pt x="65" y="118"/>
                </a:cubicBezTo>
                <a:cubicBezTo>
                  <a:pt x="48" y="116"/>
                  <a:pt x="32" y="109"/>
                  <a:pt x="21" y="97"/>
                </a:cubicBezTo>
                <a:cubicBezTo>
                  <a:pt x="20" y="97"/>
                  <a:pt x="20" y="96"/>
                  <a:pt x="19" y="95"/>
                </a:cubicBezTo>
                <a:cubicBezTo>
                  <a:pt x="12" y="88"/>
                  <a:pt x="7" y="78"/>
                  <a:pt x="4" y="68"/>
                </a:cubicBezTo>
                <a:cubicBezTo>
                  <a:pt x="1" y="58"/>
                  <a:pt x="0" y="47"/>
                  <a:pt x="1" y="38"/>
                </a:cubicBezTo>
                <a:cubicBezTo>
                  <a:pt x="2" y="29"/>
                  <a:pt x="4" y="21"/>
                  <a:pt x="8" y="15"/>
                </a:cubicBezTo>
                <a:cubicBezTo>
                  <a:pt x="11" y="9"/>
                  <a:pt x="16" y="5"/>
                  <a:pt x="21" y="3"/>
                </a:cubicBezTo>
                <a:cubicBezTo>
                  <a:pt x="26" y="0"/>
                  <a:pt x="30" y="0"/>
                  <a:pt x="35" y="2"/>
                </a:cubicBezTo>
                <a:cubicBezTo>
                  <a:pt x="40" y="3"/>
                  <a:pt x="45" y="5"/>
                  <a:pt x="49" y="7"/>
                </a:cubicBezTo>
                <a:cubicBezTo>
                  <a:pt x="54" y="10"/>
                  <a:pt x="58" y="13"/>
                  <a:pt x="62" y="16"/>
                </a:cubicBezTo>
                <a:cubicBezTo>
                  <a:pt x="66" y="19"/>
                  <a:pt x="70" y="23"/>
                  <a:pt x="74" y="27"/>
                </a:cubicBezTo>
                <a:cubicBezTo>
                  <a:pt x="74" y="28"/>
                  <a:pt x="74" y="28"/>
                  <a:pt x="74" y="28"/>
                </a:cubicBezTo>
                <a:cubicBezTo>
                  <a:pt x="80" y="33"/>
                  <a:pt x="86" y="41"/>
                  <a:pt x="93" y="48"/>
                </a:cubicBezTo>
                <a:cubicBezTo>
                  <a:pt x="100" y="54"/>
                  <a:pt x="109" y="60"/>
                  <a:pt x="119" y="64"/>
                </a:cubicBezTo>
                <a:cubicBezTo>
                  <a:pt x="128" y="68"/>
                  <a:pt x="139" y="70"/>
                  <a:pt x="148" y="70"/>
                </a:cubicBezTo>
                <a:cubicBezTo>
                  <a:pt x="157" y="70"/>
                  <a:pt x="165" y="68"/>
                  <a:pt x="168" y="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5505002" y="2691459"/>
            <a:ext cx="2501140" cy="1815785"/>
          </a:xfrm>
          <a:custGeom>
            <a:avLst/>
            <a:gdLst>
              <a:gd name="T0" fmla="*/ 0 w 145"/>
              <a:gd name="T1" fmla="*/ 59 h 105"/>
              <a:gd name="T2" fmla="*/ 15 w 145"/>
              <a:gd name="T3" fmla="*/ 75 h 105"/>
              <a:gd name="T4" fmla="*/ 47 w 145"/>
              <a:gd name="T5" fmla="*/ 96 h 105"/>
              <a:gd name="T6" fmla="*/ 90 w 145"/>
              <a:gd name="T7" fmla="*/ 103 h 105"/>
              <a:gd name="T8" fmla="*/ 128 w 145"/>
              <a:gd name="T9" fmla="*/ 84 h 105"/>
              <a:gd name="T10" fmla="*/ 129 w 145"/>
              <a:gd name="T11" fmla="*/ 83 h 105"/>
              <a:gd name="T12" fmla="*/ 142 w 145"/>
              <a:gd name="T13" fmla="*/ 59 h 105"/>
              <a:gd name="T14" fmla="*/ 145 w 145"/>
              <a:gd name="T15" fmla="*/ 33 h 105"/>
              <a:gd name="T16" fmla="*/ 139 w 145"/>
              <a:gd name="T17" fmla="*/ 13 h 105"/>
              <a:gd name="T18" fmla="*/ 128 w 145"/>
              <a:gd name="T19" fmla="*/ 2 h 105"/>
              <a:gd name="T20" fmla="*/ 115 w 145"/>
              <a:gd name="T21" fmla="*/ 1 h 105"/>
              <a:gd name="T22" fmla="*/ 103 w 145"/>
              <a:gd name="T23" fmla="*/ 6 h 105"/>
              <a:gd name="T24" fmla="*/ 92 w 145"/>
              <a:gd name="T25" fmla="*/ 14 h 105"/>
              <a:gd name="T26" fmla="*/ 82 w 145"/>
              <a:gd name="T27" fmla="*/ 23 h 105"/>
              <a:gd name="T28" fmla="*/ 81 w 145"/>
              <a:gd name="T29" fmla="*/ 24 h 105"/>
              <a:gd name="T30" fmla="*/ 65 w 145"/>
              <a:gd name="T31" fmla="*/ 41 h 105"/>
              <a:gd name="T32" fmla="*/ 43 w 145"/>
              <a:gd name="T33" fmla="*/ 56 h 105"/>
              <a:gd name="T34" fmla="*/ 17 w 145"/>
              <a:gd name="T35" fmla="*/ 61 h 105"/>
              <a:gd name="T36" fmla="*/ 0 w 145"/>
              <a:gd name="T37" fmla="*/ 59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5" h="105">
                <a:moveTo>
                  <a:pt x="0" y="59"/>
                </a:moveTo>
                <a:cubicBezTo>
                  <a:pt x="2" y="62"/>
                  <a:pt x="7" y="68"/>
                  <a:pt x="15" y="75"/>
                </a:cubicBezTo>
                <a:cubicBezTo>
                  <a:pt x="23" y="83"/>
                  <a:pt x="34" y="91"/>
                  <a:pt x="47" y="96"/>
                </a:cubicBezTo>
                <a:cubicBezTo>
                  <a:pt x="60" y="102"/>
                  <a:pt x="75" y="105"/>
                  <a:pt x="90" y="103"/>
                </a:cubicBezTo>
                <a:cubicBezTo>
                  <a:pt x="104" y="101"/>
                  <a:pt x="118" y="94"/>
                  <a:pt x="128" y="84"/>
                </a:cubicBezTo>
                <a:cubicBezTo>
                  <a:pt x="128" y="84"/>
                  <a:pt x="128" y="83"/>
                  <a:pt x="129" y="83"/>
                </a:cubicBezTo>
                <a:cubicBezTo>
                  <a:pt x="135" y="76"/>
                  <a:pt x="140" y="67"/>
                  <a:pt x="142" y="59"/>
                </a:cubicBezTo>
                <a:cubicBezTo>
                  <a:pt x="145" y="50"/>
                  <a:pt x="145" y="41"/>
                  <a:pt x="145" y="33"/>
                </a:cubicBezTo>
                <a:cubicBezTo>
                  <a:pt x="144" y="25"/>
                  <a:pt x="142" y="18"/>
                  <a:pt x="139" y="13"/>
                </a:cubicBezTo>
                <a:cubicBezTo>
                  <a:pt x="136" y="8"/>
                  <a:pt x="132" y="4"/>
                  <a:pt x="128" y="2"/>
                </a:cubicBezTo>
                <a:cubicBezTo>
                  <a:pt x="124" y="0"/>
                  <a:pt x="119" y="0"/>
                  <a:pt x="115" y="1"/>
                </a:cubicBezTo>
                <a:cubicBezTo>
                  <a:pt x="111" y="2"/>
                  <a:pt x="107" y="4"/>
                  <a:pt x="103" y="6"/>
                </a:cubicBezTo>
                <a:cubicBezTo>
                  <a:pt x="99" y="8"/>
                  <a:pt x="95" y="11"/>
                  <a:pt x="92" y="14"/>
                </a:cubicBezTo>
                <a:cubicBezTo>
                  <a:pt x="88" y="16"/>
                  <a:pt x="85" y="20"/>
                  <a:pt x="82" y="23"/>
                </a:cubicBezTo>
                <a:cubicBezTo>
                  <a:pt x="81" y="24"/>
                  <a:pt x="81" y="24"/>
                  <a:pt x="81" y="24"/>
                </a:cubicBezTo>
                <a:cubicBezTo>
                  <a:pt x="76" y="29"/>
                  <a:pt x="71" y="35"/>
                  <a:pt x="65" y="41"/>
                </a:cubicBezTo>
                <a:cubicBezTo>
                  <a:pt x="59" y="47"/>
                  <a:pt x="51" y="52"/>
                  <a:pt x="43" y="56"/>
                </a:cubicBezTo>
                <a:cubicBezTo>
                  <a:pt x="34" y="59"/>
                  <a:pt x="25" y="61"/>
                  <a:pt x="17" y="61"/>
                </a:cubicBezTo>
                <a:cubicBezTo>
                  <a:pt x="9" y="61"/>
                  <a:pt x="3" y="59"/>
                  <a:pt x="0" y="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480216" y="1907638"/>
            <a:ext cx="2347525" cy="1673989"/>
          </a:xfrm>
          <a:custGeom>
            <a:avLst/>
            <a:gdLst>
              <a:gd name="T0" fmla="*/ 136 w 136"/>
              <a:gd name="T1" fmla="*/ 55 h 97"/>
              <a:gd name="T2" fmla="*/ 122 w 136"/>
              <a:gd name="T3" fmla="*/ 70 h 97"/>
              <a:gd name="T4" fmla="*/ 92 w 136"/>
              <a:gd name="T5" fmla="*/ 90 h 97"/>
              <a:gd name="T6" fmla="*/ 52 w 136"/>
              <a:gd name="T7" fmla="*/ 96 h 97"/>
              <a:gd name="T8" fmla="*/ 16 w 136"/>
              <a:gd name="T9" fmla="*/ 78 h 97"/>
              <a:gd name="T10" fmla="*/ 15 w 136"/>
              <a:gd name="T11" fmla="*/ 77 h 97"/>
              <a:gd name="T12" fmla="*/ 3 w 136"/>
              <a:gd name="T13" fmla="*/ 55 h 97"/>
              <a:gd name="T14" fmla="*/ 0 w 136"/>
              <a:gd name="T15" fmla="*/ 31 h 97"/>
              <a:gd name="T16" fmla="*/ 6 w 136"/>
              <a:gd name="T17" fmla="*/ 12 h 97"/>
              <a:gd name="T18" fmla="*/ 16 w 136"/>
              <a:gd name="T19" fmla="*/ 2 h 97"/>
              <a:gd name="T20" fmla="*/ 28 w 136"/>
              <a:gd name="T21" fmla="*/ 1 h 97"/>
              <a:gd name="T22" fmla="*/ 39 w 136"/>
              <a:gd name="T23" fmla="*/ 6 h 97"/>
              <a:gd name="T24" fmla="*/ 50 w 136"/>
              <a:gd name="T25" fmla="*/ 13 h 97"/>
              <a:gd name="T26" fmla="*/ 59 w 136"/>
              <a:gd name="T27" fmla="*/ 21 h 97"/>
              <a:gd name="T28" fmla="*/ 60 w 136"/>
              <a:gd name="T29" fmla="*/ 22 h 97"/>
              <a:gd name="T30" fmla="*/ 75 w 136"/>
              <a:gd name="T31" fmla="*/ 38 h 97"/>
              <a:gd name="T32" fmla="*/ 96 w 136"/>
              <a:gd name="T33" fmla="*/ 52 h 97"/>
              <a:gd name="T34" fmla="*/ 120 w 136"/>
              <a:gd name="T35" fmla="*/ 56 h 97"/>
              <a:gd name="T36" fmla="*/ 136 w 136"/>
              <a:gd name="T37" fmla="*/ 55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" h="97">
                <a:moveTo>
                  <a:pt x="136" y="55"/>
                </a:moveTo>
                <a:cubicBezTo>
                  <a:pt x="134" y="57"/>
                  <a:pt x="129" y="63"/>
                  <a:pt x="122" y="70"/>
                </a:cubicBezTo>
                <a:cubicBezTo>
                  <a:pt x="114" y="77"/>
                  <a:pt x="104" y="85"/>
                  <a:pt x="92" y="90"/>
                </a:cubicBezTo>
                <a:cubicBezTo>
                  <a:pt x="80" y="95"/>
                  <a:pt x="65" y="97"/>
                  <a:pt x="52" y="96"/>
                </a:cubicBezTo>
                <a:cubicBezTo>
                  <a:pt x="38" y="94"/>
                  <a:pt x="25" y="88"/>
                  <a:pt x="16" y="78"/>
                </a:cubicBezTo>
                <a:cubicBezTo>
                  <a:pt x="16" y="78"/>
                  <a:pt x="15" y="77"/>
                  <a:pt x="15" y="77"/>
                </a:cubicBezTo>
                <a:cubicBezTo>
                  <a:pt x="9" y="71"/>
                  <a:pt x="5" y="63"/>
                  <a:pt x="3" y="55"/>
                </a:cubicBezTo>
                <a:cubicBezTo>
                  <a:pt x="0" y="47"/>
                  <a:pt x="0" y="38"/>
                  <a:pt x="0" y="31"/>
                </a:cubicBezTo>
                <a:cubicBezTo>
                  <a:pt x="1" y="23"/>
                  <a:pt x="3" y="17"/>
                  <a:pt x="6" y="12"/>
                </a:cubicBezTo>
                <a:cubicBezTo>
                  <a:pt x="9" y="7"/>
                  <a:pt x="12" y="4"/>
                  <a:pt x="16" y="2"/>
                </a:cubicBezTo>
                <a:cubicBezTo>
                  <a:pt x="20" y="0"/>
                  <a:pt x="24" y="0"/>
                  <a:pt x="28" y="1"/>
                </a:cubicBezTo>
                <a:cubicBezTo>
                  <a:pt x="32" y="2"/>
                  <a:pt x="36" y="3"/>
                  <a:pt x="39" y="6"/>
                </a:cubicBezTo>
                <a:cubicBezTo>
                  <a:pt x="43" y="8"/>
                  <a:pt x="46" y="10"/>
                  <a:pt x="50" y="13"/>
                </a:cubicBezTo>
                <a:cubicBezTo>
                  <a:pt x="53" y="15"/>
                  <a:pt x="56" y="18"/>
                  <a:pt x="59" y="21"/>
                </a:cubicBezTo>
                <a:cubicBezTo>
                  <a:pt x="60" y="22"/>
                  <a:pt x="60" y="22"/>
                  <a:pt x="60" y="22"/>
                </a:cubicBezTo>
                <a:cubicBezTo>
                  <a:pt x="64" y="27"/>
                  <a:pt x="69" y="33"/>
                  <a:pt x="75" y="38"/>
                </a:cubicBezTo>
                <a:cubicBezTo>
                  <a:pt x="81" y="44"/>
                  <a:pt x="88" y="49"/>
                  <a:pt x="96" y="52"/>
                </a:cubicBezTo>
                <a:cubicBezTo>
                  <a:pt x="104" y="55"/>
                  <a:pt x="112" y="56"/>
                  <a:pt x="120" y="56"/>
                </a:cubicBezTo>
                <a:cubicBezTo>
                  <a:pt x="127" y="57"/>
                  <a:pt x="133" y="55"/>
                  <a:pt x="136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618149" y="1283339"/>
            <a:ext cx="1969400" cy="1402213"/>
          </a:xfrm>
          <a:custGeom>
            <a:avLst/>
            <a:gdLst>
              <a:gd name="T0" fmla="*/ 0 w 114"/>
              <a:gd name="T1" fmla="*/ 46 h 81"/>
              <a:gd name="T2" fmla="*/ 12 w 114"/>
              <a:gd name="T3" fmla="*/ 58 h 81"/>
              <a:gd name="T4" fmla="*/ 37 w 114"/>
              <a:gd name="T5" fmla="*/ 75 h 81"/>
              <a:gd name="T6" fmla="*/ 70 w 114"/>
              <a:gd name="T7" fmla="*/ 80 h 81"/>
              <a:gd name="T8" fmla="*/ 100 w 114"/>
              <a:gd name="T9" fmla="*/ 65 h 81"/>
              <a:gd name="T10" fmla="*/ 101 w 114"/>
              <a:gd name="T11" fmla="*/ 64 h 81"/>
              <a:gd name="T12" fmla="*/ 111 w 114"/>
              <a:gd name="T13" fmla="*/ 45 h 81"/>
              <a:gd name="T14" fmla="*/ 113 w 114"/>
              <a:gd name="T15" fmla="*/ 25 h 81"/>
              <a:gd name="T16" fmla="*/ 109 w 114"/>
              <a:gd name="T17" fmla="*/ 10 h 81"/>
              <a:gd name="T18" fmla="*/ 100 w 114"/>
              <a:gd name="T19" fmla="*/ 1 h 81"/>
              <a:gd name="T20" fmla="*/ 90 w 114"/>
              <a:gd name="T21" fmla="*/ 0 h 81"/>
              <a:gd name="T22" fmla="*/ 81 w 114"/>
              <a:gd name="T23" fmla="*/ 4 h 81"/>
              <a:gd name="T24" fmla="*/ 72 w 114"/>
              <a:gd name="T25" fmla="*/ 10 h 81"/>
              <a:gd name="T26" fmla="*/ 64 w 114"/>
              <a:gd name="T27" fmla="*/ 17 h 81"/>
              <a:gd name="T28" fmla="*/ 64 w 114"/>
              <a:gd name="T29" fmla="*/ 18 h 81"/>
              <a:gd name="T30" fmla="*/ 51 w 114"/>
              <a:gd name="T31" fmla="*/ 32 h 81"/>
              <a:gd name="T32" fmla="*/ 34 w 114"/>
              <a:gd name="T33" fmla="*/ 43 h 81"/>
              <a:gd name="T34" fmla="*/ 14 w 114"/>
              <a:gd name="T35" fmla="*/ 47 h 81"/>
              <a:gd name="T36" fmla="*/ 0 w 114"/>
              <a:gd name="T37" fmla="*/ 4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4" h="81">
                <a:moveTo>
                  <a:pt x="0" y="46"/>
                </a:moveTo>
                <a:cubicBezTo>
                  <a:pt x="2" y="48"/>
                  <a:pt x="6" y="53"/>
                  <a:pt x="12" y="58"/>
                </a:cubicBezTo>
                <a:cubicBezTo>
                  <a:pt x="18" y="64"/>
                  <a:pt x="27" y="70"/>
                  <a:pt x="37" y="75"/>
                </a:cubicBezTo>
                <a:cubicBezTo>
                  <a:pt x="47" y="79"/>
                  <a:pt x="59" y="81"/>
                  <a:pt x="70" y="80"/>
                </a:cubicBezTo>
                <a:cubicBezTo>
                  <a:pt x="82" y="78"/>
                  <a:pt x="92" y="73"/>
                  <a:pt x="100" y="65"/>
                </a:cubicBezTo>
                <a:cubicBezTo>
                  <a:pt x="100" y="65"/>
                  <a:pt x="101" y="64"/>
                  <a:pt x="101" y="64"/>
                </a:cubicBezTo>
                <a:cubicBezTo>
                  <a:pt x="106" y="59"/>
                  <a:pt x="109" y="52"/>
                  <a:pt x="111" y="45"/>
                </a:cubicBezTo>
                <a:cubicBezTo>
                  <a:pt x="113" y="39"/>
                  <a:pt x="114" y="32"/>
                  <a:pt x="113" y="25"/>
                </a:cubicBezTo>
                <a:cubicBezTo>
                  <a:pt x="113" y="19"/>
                  <a:pt x="111" y="14"/>
                  <a:pt x="109" y="10"/>
                </a:cubicBezTo>
                <a:cubicBezTo>
                  <a:pt x="106" y="5"/>
                  <a:pt x="103" y="3"/>
                  <a:pt x="100" y="1"/>
                </a:cubicBezTo>
                <a:cubicBezTo>
                  <a:pt x="97" y="0"/>
                  <a:pt x="93" y="0"/>
                  <a:pt x="90" y="0"/>
                </a:cubicBezTo>
                <a:cubicBezTo>
                  <a:pt x="87" y="1"/>
                  <a:pt x="84" y="3"/>
                  <a:pt x="81" y="4"/>
                </a:cubicBezTo>
                <a:cubicBezTo>
                  <a:pt x="78" y="6"/>
                  <a:pt x="75" y="8"/>
                  <a:pt x="72" y="10"/>
                </a:cubicBezTo>
                <a:cubicBezTo>
                  <a:pt x="69" y="12"/>
                  <a:pt x="67" y="15"/>
                  <a:pt x="64" y="17"/>
                </a:cubicBezTo>
                <a:cubicBezTo>
                  <a:pt x="64" y="18"/>
                  <a:pt x="64" y="18"/>
                  <a:pt x="64" y="18"/>
                </a:cubicBezTo>
                <a:cubicBezTo>
                  <a:pt x="60" y="22"/>
                  <a:pt x="56" y="27"/>
                  <a:pt x="51" y="32"/>
                </a:cubicBezTo>
                <a:cubicBezTo>
                  <a:pt x="46" y="36"/>
                  <a:pt x="40" y="40"/>
                  <a:pt x="34" y="43"/>
                </a:cubicBezTo>
                <a:cubicBezTo>
                  <a:pt x="27" y="46"/>
                  <a:pt x="20" y="47"/>
                  <a:pt x="14" y="47"/>
                </a:cubicBezTo>
                <a:cubicBezTo>
                  <a:pt x="8" y="47"/>
                  <a:pt x="2" y="46"/>
                  <a:pt x="0" y="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6794977" y="1790636"/>
            <a:ext cx="456665" cy="437052"/>
            <a:chOff x="6794977" y="1790636"/>
            <a:chExt cx="456665" cy="437052"/>
          </a:xfrm>
        </p:grpSpPr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76871" y="2175416"/>
              <a:ext cx="292876" cy="52272"/>
            </a:xfrm>
            <a:custGeom>
              <a:avLst/>
              <a:gdLst>
                <a:gd name="T0" fmla="*/ 69 w 89"/>
                <a:gd name="T1" fmla="*/ 0 h 15"/>
                <a:gd name="T2" fmla="*/ 21 w 89"/>
                <a:gd name="T3" fmla="*/ 0 h 15"/>
                <a:gd name="T4" fmla="*/ 0 w 89"/>
                <a:gd name="T5" fmla="*/ 8 h 15"/>
                <a:gd name="T6" fmla="*/ 10 w 89"/>
                <a:gd name="T7" fmla="*/ 15 h 15"/>
                <a:gd name="T8" fmla="*/ 79 w 89"/>
                <a:gd name="T9" fmla="*/ 15 h 15"/>
                <a:gd name="T10" fmla="*/ 89 w 89"/>
                <a:gd name="T11" fmla="*/ 8 h 15"/>
                <a:gd name="T12" fmla="*/ 69 w 89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5">
                  <a:moveTo>
                    <a:pt x="6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5" y="0"/>
                    <a:pt x="0" y="3"/>
                    <a:pt x="0" y="8"/>
                  </a:cubicBezTo>
                  <a:cubicBezTo>
                    <a:pt x="0" y="12"/>
                    <a:pt x="5" y="15"/>
                    <a:pt x="1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4" y="15"/>
                    <a:pt x="89" y="12"/>
                    <a:pt x="89" y="8"/>
                  </a:cubicBezTo>
                  <a:cubicBezTo>
                    <a:pt x="89" y="2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94977" y="1790636"/>
              <a:ext cx="456665" cy="354288"/>
            </a:xfrm>
            <a:custGeom>
              <a:avLst/>
              <a:gdLst>
                <a:gd name="T0" fmla="*/ 110 w 139"/>
                <a:gd name="T1" fmla="*/ 103 h 103"/>
                <a:gd name="T2" fmla="*/ 30 w 139"/>
                <a:gd name="T3" fmla="*/ 103 h 103"/>
                <a:gd name="T4" fmla="*/ 0 w 139"/>
                <a:gd name="T5" fmla="*/ 74 h 103"/>
                <a:gd name="T6" fmla="*/ 0 w 139"/>
                <a:gd name="T7" fmla="*/ 30 h 103"/>
                <a:gd name="T8" fmla="*/ 30 w 139"/>
                <a:gd name="T9" fmla="*/ 0 h 103"/>
                <a:gd name="T10" fmla="*/ 110 w 139"/>
                <a:gd name="T11" fmla="*/ 0 h 103"/>
                <a:gd name="T12" fmla="*/ 139 w 139"/>
                <a:gd name="T13" fmla="*/ 30 h 103"/>
                <a:gd name="T14" fmla="*/ 139 w 139"/>
                <a:gd name="T15" fmla="*/ 74 h 103"/>
                <a:gd name="T16" fmla="*/ 110 w 139"/>
                <a:gd name="T17" fmla="*/ 103 h 103"/>
                <a:gd name="T18" fmla="*/ 27 w 139"/>
                <a:gd name="T19" fmla="*/ 9 h 103"/>
                <a:gd name="T20" fmla="*/ 8 w 139"/>
                <a:gd name="T21" fmla="*/ 29 h 103"/>
                <a:gd name="T22" fmla="*/ 8 w 139"/>
                <a:gd name="T23" fmla="*/ 75 h 103"/>
                <a:gd name="T24" fmla="*/ 27 w 139"/>
                <a:gd name="T25" fmla="*/ 95 h 103"/>
                <a:gd name="T26" fmla="*/ 112 w 139"/>
                <a:gd name="T27" fmla="*/ 95 h 103"/>
                <a:gd name="T28" fmla="*/ 131 w 139"/>
                <a:gd name="T29" fmla="*/ 75 h 103"/>
                <a:gd name="T30" fmla="*/ 131 w 139"/>
                <a:gd name="T31" fmla="*/ 29 h 103"/>
                <a:gd name="T32" fmla="*/ 112 w 139"/>
                <a:gd name="T33" fmla="*/ 9 h 103"/>
                <a:gd name="T34" fmla="*/ 27 w 139"/>
                <a:gd name="T35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9" h="103">
                  <a:moveTo>
                    <a:pt x="110" y="103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13" y="103"/>
                    <a:pt x="0" y="90"/>
                    <a:pt x="0" y="7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6" y="0"/>
                    <a:pt x="139" y="14"/>
                    <a:pt x="139" y="30"/>
                  </a:cubicBezTo>
                  <a:cubicBezTo>
                    <a:pt x="139" y="74"/>
                    <a:pt x="139" y="74"/>
                    <a:pt x="139" y="74"/>
                  </a:cubicBezTo>
                  <a:cubicBezTo>
                    <a:pt x="139" y="90"/>
                    <a:pt x="126" y="103"/>
                    <a:pt x="110" y="103"/>
                  </a:cubicBezTo>
                  <a:close/>
                  <a:moveTo>
                    <a:pt x="27" y="9"/>
                  </a:moveTo>
                  <a:cubicBezTo>
                    <a:pt x="17" y="9"/>
                    <a:pt x="8" y="18"/>
                    <a:pt x="8" y="29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86"/>
                    <a:pt x="17" y="95"/>
                    <a:pt x="27" y="95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22" y="95"/>
                    <a:pt x="131" y="86"/>
                    <a:pt x="131" y="75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1" y="18"/>
                    <a:pt x="122" y="9"/>
                    <a:pt x="112" y="9"/>
                  </a:cubicBezTo>
                  <a:lnTo>
                    <a:pt x="27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36435" y="1887920"/>
              <a:ext cx="55522" cy="58080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44824" y="1951808"/>
              <a:ext cx="55522" cy="59532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46273" y="1925672"/>
              <a:ext cx="52746" cy="58080"/>
            </a:xfrm>
            <a:custGeom>
              <a:avLst/>
              <a:gdLst>
                <a:gd name="T0" fmla="*/ 8 w 16"/>
                <a:gd name="T1" fmla="*/ 17 h 17"/>
                <a:gd name="T2" fmla="*/ 0 w 16"/>
                <a:gd name="T3" fmla="*/ 9 h 17"/>
                <a:gd name="T4" fmla="*/ 8 w 16"/>
                <a:gd name="T5" fmla="*/ 0 h 17"/>
                <a:gd name="T6" fmla="*/ 16 w 16"/>
                <a:gd name="T7" fmla="*/ 9 h 17"/>
                <a:gd name="T8" fmla="*/ 8 w 16"/>
                <a:gd name="T9" fmla="*/ 17 h 17"/>
                <a:gd name="T10" fmla="*/ 8 w 16"/>
                <a:gd name="T11" fmla="*/ 5 h 17"/>
                <a:gd name="T12" fmla="*/ 4 w 16"/>
                <a:gd name="T13" fmla="*/ 9 h 17"/>
                <a:gd name="T14" fmla="*/ 8 w 16"/>
                <a:gd name="T15" fmla="*/ 13 h 17"/>
                <a:gd name="T16" fmla="*/ 12 w 16"/>
                <a:gd name="T17" fmla="*/ 9 h 17"/>
                <a:gd name="T18" fmla="*/ 8 w 16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3" y="0"/>
                    <a:pt x="16" y="4"/>
                    <a:pt x="16" y="9"/>
                  </a:cubicBezTo>
                  <a:cubicBezTo>
                    <a:pt x="16" y="13"/>
                    <a:pt x="13" y="17"/>
                    <a:pt x="8" y="17"/>
                  </a:cubicBezTo>
                  <a:close/>
                  <a:moveTo>
                    <a:pt x="8" y="5"/>
                  </a:moveTo>
                  <a:cubicBezTo>
                    <a:pt x="6" y="5"/>
                    <a:pt x="4" y="7"/>
                    <a:pt x="4" y="9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0" y="13"/>
                    <a:pt x="12" y="11"/>
                    <a:pt x="12" y="9"/>
                  </a:cubicBezTo>
                  <a:cubicBezTo>
                    <a:pt x="12" y="7"/>
                    <a:pt x="10" y="5"/>
                    <a:pt x="8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54662" y="1993916"/>
              <a:ext cx="55522" cy="55176"/>
            </a:xfrm>
            <a:custGeom>
              <a:avLst/>
              <a:gdLst>
                <a:gd name="T0" fmla="*/ 8 w 17"/>
                <a:gd name="T1" fmla="*/ 16 h 16"/>
                <a:gd name="T2" fmla="*/ 0 w 17"/>
                <a:gd name="T3" fmla="*/ 8 h 16"/>
                <a:gd name="T4" fmla="*/ 8 w 17"/>
                <a:gd name="T5" fmla="*/ 0 h 16"/>
                <a:gd name="T6" fmla="*/ 17 w 17"/>
                <a:gd name="T7" fmla="*/ 8 h 16"/>
                <a:gd name="T8" fmla="*/ 8 w 17"/>
                <a:gd name="T9" fmla="*/ 16 h 16"/>
                <a:gd name="T10" fmla="*/ 8 w 17"/>
                <a:gd name="T11" fmla="*/ 4 h 16"/>
                <a:gd name="T12" fmla="*/ 4 w 17"/>
                <a:gd name="T13" fmla="*/ 8 h 16"/>
                <a:gd name="T14" fmla="*/ 8 w 17"/>
                <a:gd name="T15" fmla="*/ 12 h 16"/>
                <a:gd name="T16" fmla="*/ 12 w 17"/>
                <a:gd name="T17" fmla="*/ 8 h 16"/>
                <a:gd name="T18" fmla="*/ 8 w 17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7" y="3"/>
                    <a:pt x="17" y="8"/>
                  </a:cubicBezTo>
                  <a:cubicBezTo>
                    <a:pt x="17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90629" y="1921316"/>
              <a:ext cx="62461" cy="52272"/>
            </a:xfrm>
            <a:custGeom>
              <a:avLst/>
              <a:gdLst>
                <a:gd name="T0" fmla="*/ 2 w 19"/>
                <a:gd name="T1" fmla="*/ 15 h 15"/>
                <a:gd name="T2" fmla="*/ 19 w 19"/>
                <a:gd name="T3" fmla="*/ 4 h 15"/>
                <a:gd name="T4" fmla="*/ 17 w 19"/>
                <a:gd name="T5" fmla="*/ 0 h 15"/>
                <a:gd name="T6" fmla="*/ 0 w 19"/>
                <a:gd name="T7" fmla="*/ 11 h 15"/>
                <a:gd name="T8" fmla="*/ 2 w 19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2" y="15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2" y="14"/>
                    <a:pt x="2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93527" y="1966328"/>
              <a:ext cx="62461" cy="50820"/>
            </a:xfrm>
            <a:custGeom>
              <a:avLst/>
              <a:gdLst>
                <a:gd name="T0" fmla="*/ 16 w 19"/>
                <a:gd name="T1" fmla="*/ 0 h 15"/>
                <a:gd name="T2" fmla="*/ 0 w 19"/>
                <a:gd name="T3" fmla="*/ 11 h 15"/>
                <a:gd name="T4" fmla="*/ 3 w 19"/>
                <a:gd name="T5" fmla="*/ 15 h 15"/>
                <a:gd name="T6" fmla="*/ 19 w 19"/>
                <a:gd name="T7" fmla="*/ 3 h 15"/>
                <a:gd name="T8" fmla="*/ 16 w 1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16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7" y="1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4855" y="1956164"/>
              <a:ext cx="52746" cy="27588"/>
            </a:xfrm>
            <a:custGeom>
              <a:avLst/>
              <a:gdLst>
                <a:gd name="T0" fmla="*/ 16 w 16"/>
                <a:gd name="T1" fmla="*/ 4 h 8"/>
                <a:gd name="T2" fmla="*/ 1 w 16"/>
                <a:gd name="T3" fmla="*/ 0 h 8"/>
                <a:gd name="T4" fmla="*/ 1 w 16"/>
                <a:gd name="T5" fmla="*/ 0 h 8"/>
                <a:gd name="T6" fmla="*/ 0 w 16"/>
                <a:gd name="T7" fmla="*/ 4 h 8"/>
                <a:gd name="T8" fmla="*/ 15 w 16"/>
                <a:gd name="T9" fmla="*/ 8 h 8"/>
                <a:gd name="T10" fmla="*/ 15 w 16"/>
                <a:gd name="T11" fmla="*/ 8 h 8"/>
                <a:gd name="T12" fmla="*/ 16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3"/>
                    <a:pt x="0" y="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6"/>
                    <a:pt x="16" y="5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4826797" y="2453057"/>
            <a:ext cx="514737" cy="464991"/>
            <a:chOff x="4826797" y="2453057"/>
            <a:chExt cx="514737" cy="464991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6797" y="2649784"/>
              <a:ext cx="313745" cy="268264"/>
            </a:xfrm>
            <a:custGeom>
              <a:avLst/>
              <a:gdLst>
                <a:gd name="T0" fmla="*/ 22 w 81"/>
                <a:gd name="T1" fmla="*/ 0 h 70"/>
                <a:gd name="T2" fmla="*/ 33 w 81"/>
                <a:gd name="T3" fmla="*/ 0 h 70"/>
                <a:gd name="T4" fmla="*/ 36 w 81"/>
                <a:gd name="T5" fmla="*/ 10 h 70"/>
                <a:gd name="T6" fmla="*/ 33 w 81"/>
                <a:gd name="T7" fmla="*/ 48 h 70"/>
                <a:gd name="T8" fmla="*/ 41 w 81"/>
                <a:gd name="T9" fmla="*/ 62 h 70"/>
                <a:gd name="T10" fmla="*/ 48 w 81"/>
                <a:gd name="T11" fmla="*/ 48 h 70"/>
                <a:gd name="T12" fmla="*/ 44 w 81"/>
                <a:gd name="T13" fmla="*/ 10 h 70"/>
                <a:gd name="T14" fmla="*/ 47 w 81"/>
                <a:gd name="T15" fmla="*/ 0 h 70"/>
                <a:gd name="T16" fmla="*/ 59 w 81"/>
                <a:gd name="T17" fmla="*/ 0 h 70"/>
                <a:gd name="T18" fmla="*/ 59 w 81"/>
                <a:gd name="T19" fmla="*/ 0 h 70"/>
                <a:gd name="T20" fmla="*/ 79 w 81"/>
                <a:gd name="T21" fmla="*/ 23 h 70"/>
                <a:gd name="T22" fmla="*/ 77 w 81"/>
                <a:gd name="T23" fmla="*/ 47 h 70"/>
                <a:gd name="T24" fmla="*/ 56 w 81"/>
                <a:gd name="T25" fmla="*/ 70 h 70"/>
                <a:gd name="T26" fmla="*/ 25 w 81"/>
                <a:gd name="T27" fmla="*/ 70 h 70"/>
                <a:gd name="T28" fmla="*/ 4 w 81"/>
                <a:gd name="T29" fmla="*/ 47 h 70"/>
                <a:gd name="T30" fmla="*/ 1 w 81"/>
                <a:gd name="T31" fmla="*/ 23 h 70"/>
                <a:gd name="T32" fmla="*/ 22 w 81"/>
                <a:gd name="T3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" h="70">
                  <a:moveTo>
                    <a:pt x="22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1"/>
                    <a:pt x="33" y="7"/>
                    <a:pt x="36" y="10"/>
                  </a:cubicBezTo>
                  <a:cubicBezTo>
                    <a:pt x="36" y="10"/>
                    <a:pt x="31" y="39"/>
                    <a:pt x="33" y="48"/>
                  </a:cubicBezTo>
                  <a:cubicBezTo>
                    <a:pt x="34" y="52"/>
                    <a:pt x="37" y="62"/>
                    <a:pt x="41" y="62"/>
                  </a:cubicBezTo>
                  <a:cubicBezTo>
                    <a:pt x="44" y="62"/>
                    <a:pt x="47" y="52"/>
                    <a:pt x="48" y="48"/>
                  </a:cubicBezTo>
                  <a:cubicBezTo>
                    <a:pt x="50" y="39"/>
                    <a:pt x="44" y="10"/>
                    <a:pt x="44" y="10"/>
                  </a:cubicBezTo>
                  <a:cubicBezTo>
                    <a:pt x="45" y="9"/>
                    <a:pt x="46" y="7"/>
                    <a:pt x="4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70" y="0"/>
                    <a:pt x="81" y="11"/>
                    <a:pt x="79" y="23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4" y="59"/>
                    <a:pt x="67" y="70"/>
                    <a:pt x="56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3" y="70"/>
                    <a:pt x="7" y="59"/>
                    <a:pt x="4" y="47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10"/>
                    <a:pt x="11" y="0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905233" y="2453057"/>
              <a:ext cx="158507" cy="1577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27789" y="2537601"/>
              <a:ext cx="313745" cy="112183"/>
            </a:xfrm>
            <a:custGeom>
              <a:avLst/>
              <a:gdLst>
                <a:gd name="T0" fmla="*/ 81 w 81"/>
                <a:gd name="T1" fmla="*/ 27 h 29"/>
                <a:gd name="T2" fmla="*/ 64 w 81"/>
                <a:gd name="T3" fmla="*/ 10 h 29"/>
                <a:gd name="T4" fmla="*/ 62 w 81"/>
                <a:gd name="T5" fmla="*/ 10 h 29"/>
                <a:gd name="T6" fmla="*/ 62 w 81"/>
                <a:gd name="T7" fmla="*/ 6 h 29"/>
                <a:gd name="T8" fmla="*/ 55 w 81"/>
                <a:gd name="T9" fmla="*/ 0 h 29"/>
                <a:gd name="T10" fmla="*/ 49 w 81"/>
                <a:gd name="T11" fmla="*/ 6 h 29"/>
                <a:gd name="T12" fmla="*/ 49 w 81"/>
                <a:gd name="T13" fmla="*/ 10 h 29"/>
                <a:gd name="T14" fmla="*/ 24 w 81"/>
                <a:gd name="T15" fmla="*/ 10 h 29"/>
                <a:gd name="T16" fmla="*/ 24 w 81"/>
                <a:gd name="T17" fmla="*/ 6 h 29"/>
                <a:gd name="T18" fmla="*/ 17 w 81"/>
                <a:gd name="T19" fmla="*/ 0 h 29"/>
                <a:gd name="T20" fmla="*/ 15 w 81"/>
                <a:gd name="T21" fmla="*/ 0 h 29"/>
                <a:gd name="T22" fmla="*/ 0 w 81"/>
                <a:gd name="T23" fmla="*/ 23 h 29"/>
                <a:gd name="T24" fmla="*/ 1 w 81"/>
                <a:gd name="T25" fmla="*/ 23 h 29"/>
                <a:gd name="T26" fmla="*/ 1 w 81"/>
                <a:gd name="T27" fmla="*/ 23 h 29"/>
                <a:gd name="T28" fmla="*/ 7 w 81"/>
                <a:gd name="T29" fmla="*/ 23 h 29"/>
                <a:gd name="T30" fmla="*/ 24 w 81"/>
                <a:gd name="T31" fmla="*/ 29 h 29"/>
                <a:gd name="T32" fmla="*/ 81 w 81"/>
                <a:gd name="T33" fmla="*/ 29 h 29"/>
                <a:gd name="T34" fmla="*/ 81 w 81"/>
                <a:gd name="T35" fmla="*/ 27 h 29"/>
                <a:gd name="T36" fmla="*/ 17 w 81"/>
                <a:gd name="T37" fmla="*/ 22 h 29"/>
                <a:gd name="T38" fmla="*/ 11 w 81"/>
                <a:gd name="T39" fmla="*/ 16 h 29"/>
                <a:gd name="T40" fmla="*/ 11 w 81"/>
                <a:gd name="T41" fmla="*/ 15 h 29"/>
                <a:gd name="T42" fmla="*/ 17 w 81"/>
                <a:gd name="T43" fmla="*/ 19 h 29"/>
                <a:gd name="T44" fmla="*/ 23 w 81"/>
                <a:gd name="T45" fmla="*/ 15 h 29"/>
                <a:gd name="T46" fmla="*/ 24 w 81"/>
                <a:gd name="T47" fmla="*/ 16 h 29"/>
                <a:gd name="T48" fmla="*/ 17 w 81"/>
                <a:gd name="T49" fmla="*/ 22 h 29"/>
                <a:gd name="T50" fmla="*/ 55 w 81"/>
                <a:gd name="T51" fmla="*/ 22 h 29"/>
                <a:gd name="T52" fmla="*/ 49 w 81"/>
                <a:gd name="T53" fmla="*/ 16 h 29"/>
                <a:gd name="T54" fmla="*/ 49 w 81"/>
                <a:gd name="T55" fmla="*/ 15 h 29"/>
                <a:gd name="T56" fmla="*/ 55 w 81"/>
                <a:gd name="T57" fmla="*/ 19 h 29"/>
                <a:gd name="T58" fmla="*/ 62 w 81"/>
                <a:gd name="T59" fmla="*/ 15 h 29"/>
                <a:gd name="T60" fmla="*/ 62 w 81"/>
                <a:gd name="T61" fmla="*/ 16 h 29"/>
                <a:gd name="T62" fmla="*/ 55 w 81"/>
                <a:gd name="T63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1" h="29">
                  <a:moveTo>
                    <a:pt x="81" y="27"/>
                  </a:moveTo>
                  <a:cubicBezTo>
                    <a:pt x="81" y="17"/>
                    <a:pt x="73" y="10"/>
                    <a:pt x="64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3"/>
                    <a:pt x="59" y="0"/>
                    <a:pt x="55" y="0"/>
                  </a:cubicBezTo>
                  <a:cubicBezTo>
                    <a:pt x="52" y="0"/>
                    <a:pt x="49" y="3"/>
                    <a:pt x="49" y="6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3"/>
                    <a:pt x="21" y="0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4" y="10"/>
                    <a:pt x="8" y="19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3" y="23"/>
                    <a:pt x="19" y="25"/>
                    <a:pt x="24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27"/>
                  </a:lnTo>
                  <a:close/>
                  <a:moveTo>
                    <a:pt x="17" y="22"/>
                  </a:moveTo>
                  <a:cubicBezTo>
                    <a:pt x="14" y="22"/>
                    <a:pt x="11" y="19"/>
                    <a:pt x="11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7"/>
                    <a:pt x="15" y="19"/>
                    <a:pt x="17" y="19"/>
                  </a:cubicBezTo>
                  <a:cubicBezTo>
                    <a:pt x="20" y="19"/>
                    <a:pt x="22" y="17"/>
                    <a:pt x="23" y="15"/>
                  </a:cubicBezTo>
                  <a:cubicBezTo>
                    <a:pt x="24" y="15"/>
                    <a:pt x="24" y="15"/>
                    <a:pt x="24" y="16"/>
                  </a:cubicBezTo>
                  <a:cubicBezTo>
                    <a:pt x="24" y="19"/>
                    <a:pt x="21" y="22"/>
                    <a:pt x="17" y="22"/>
                  </a:cubicBezTo>
                  <a:close/>
                  <a:moveTo>
                    <a:pt x="55" y="22"/>
                  </a:moveTo>
                  <a:cubicBezTo>
                    <a:pt x="52" y="22"/>
                    <a:pt x="49" y="19"/>
                    <a:pt x="49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3" y="19"/>
                    <a:pt x="55" y="19"/>
                  </a:cubicBezTo>
                  <a:cubicBezTo>
                    <a:pt x="58" y="19"/>
                    <a:pt x="61" y="17"/>
                    <a:pt x="62" y="15"/>
                  </a:cubicBezTo>
                  <a:cubicBezTo>
                    <a:pt x="62" y="15"/>
                    <a:pt x="62" y="15"/>
                    <a:pt x="62" y="16"/>
                  </a:cubicBezTo>
                  <a:cubicBezTo>
                    <a:pt x="62" y="19"/>
                    <a:pt x="59" y="22"/>
                    <a:pt x="55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6225" y="2672546"/>
              <a:ext cx="235309" cy="245502"/>
            </a:xfrm>
            <a:custGeom>
              <a:avLst/>
              <a:gdLst>
                <a:gd name="T0" fmla="*/ 47 w 61"/>
                <a:gd name="T1" fmla="*/ 5 h 64"/>
                <a:gd name="T2" fmla="*/ 55 w 61"/>
                <a:gd name="T3" fmla="*/ 5 h 64"/>
                <a:gd name="T4" fmla="*/ 55 w 61"/>
                <a:gd name="T5" fmla="*/ 48 h 64"/>
                <a:gd name="T6" fmla="*/ 46 w 61"/>
                <a:gd name="T7" fmla="*/ 58 h 64"/>
                <a:gd name="T8" fmla="*/ 5 w 61"/>
                <a:gd name="T9" fmla="*/ 58 h 64"/>
                <a:gd name="T10" fmla="*/ 0 w 61"/>
                <a:gd name="T11" fmla="*/ 64 h 64"/>
                <a:gd name="T12" fmla="*/ 44 w 61"/>
                <a:gd name="T13" fmla="*/ 64 h 64"/>
                <a:gd name="T14" fmla="*/ 61 w 61"/>
                <a:gd name="T15" fmla="*/ 47 h 64"/>
                <a:gd name="T16" fmla="*/ 61 w 61"/>
                <a:gd name="T17" fmla="*/ 0 h 64"/>
                <a:gd name="T18" fmla="*/ 45 w 61"/>
                <a:gd name="T19" fmla="*/ 0 h 64"/>
                <a:gd name="T20" fmla="*/ 9 w 61"/>
                <a:gd name="T21" fmla="*/ 0 h 64"/>
                <a:gd name="T22" fmla="*/ 12 w 61"/>
                <a:gd name="T23" fmla="*/ 5 h 64"/>
                <a:gd name="T24" fmla="*/ 47 w 61"/>
                <a:gd name="T25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64">
                  <a:moveTo>
                    <a:pt x="47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53"/>
                    <a:pt x="51" y="58"/>
                    <a:pt x="46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3" y="60"/>
                    <a:pt x="2" y="62"/>
                    <a:pt x="0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53" y="64"/>
                    <a:pt x="61" y="56"/>
                    <a:pt x="61" y="4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2"/>
                    <a:pt x="11" y="4"/>
                    <a:pt x="12" y="5"/>
                  </a:cubicBezTo>
                  <a:lnTo>
                    <a:pt x="47" y="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51980" y="2740831"/>
              <a:ext cx="50657" cy="42272"/>
            </a:xfrm>
            <a:custGeom>
              <a:avLst/>
              <a:gdLst>
                <a:gd name="T0" fmla="*/ 11 w 13"/>
                <a:gd name="T1" fmla="*/ 11 h 11"/>
                <a:gd name="T2" fmla="*/ 13 w 13"/>
                <a:gd name="T3" fmla="*/ 10 h 11"/>
                <a:gd name="T4" fmla="*/ 13 w 13"/>
                <a:gd name="T5" fmla="*/ 1 h 11"/>
                <a:gd name="T6" fmla="*/ 11 w 13"/>
                <a:gd name="T7" fmla="*/ 0 h 11"/>
                <a:gd name="T8" fmla="*/ 2 w 13"/>
                <a:gd name="T9" fmla="*/ 0 h 11"/>
                <a:gd name="T10" fmla="*/ 0 w 13"/>
                <a:gd name="T11" fmla="*/ 11 h 11"/>
                <a:gd name="T12" fmla="*/ 11 w 1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1" y="11"/>
                  </a:moveTo>
                  <a:cubicBezTo>
                    <a:pt x="12" y="11"/>
                    <a:pt x="13" y="11"/>
                    <a:pt x="13" y="1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11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0612" y="2740831"/>
              <a:ext cx="66998" cy="42272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10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10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1"/>
                    <a:pt x="17" y="1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0612" y="2805865"/>
              <a:ext cx="66998" cy="42272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9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9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0"/>
                    <a:pt x="17" y="9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3810" y="2805865"/>
              <a:ext cx="58827" cy="42272"/>
            </a:xfrm>
            <a:custGeom>
              <a:avLst/>
              <a:gdLst>
                <a:gd name="T0" fmla="*/ 1 w 15"/>
                <a:gd name="T1" fmla="*/ 7 h 11"/>
                <a:gd name="T2" fmla="*/ 1 w 15"/>
                <a:gd name="T3" fmla="*/ 7 h 11"/>
                <a:gd name="T4" fmla="*/ 0 w 15"/>
                <a:gd name="T5" fmla="*/ 11 h 11"/>
                <a:gd name="T6" fmla="*/ 13 w 15"/>
                <a:gd name="T7" fmla="*/ 11 h 11"/>
                <a:gd name="T8" fmla="*/ 15 w 15"/>
                <a:gd name="T9" fmla="*/ 9 h 11"/>
                <a:gd name="T10" fmla="*/ 15 w 15"/>
                <a:gd name="T11" fmla="*/ 1 h 11"/>
                <a:gd name="T12" fmla="*/ 13 w 15"/>
                <a:gd name="T13" fmla="*/ 0 h 11"/>
                <a:gd name="T14" fmla="*/ 2 w 15"/>
                <a:gd name="T15" fmla="*/ 0 h 11"/>
                <a:gd name="T16" fmla="*/ 1 w 15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0"/>
                    <a:pt x="0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5" y="10"/>
                    <a:pt x="15" y="9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7044824" y="3243267"/>
            <a:ext cx="512148" cy="619561"/>
            <a:chOff x="7044824" y="3243267"/>
            <a:chExt cx="512148" cy="619561"/>
          </a:xfrm>
        </p:grpSpPr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07867" y="3387128"/>
              <a:ext cx="182225" cy="36445"/>
            </a:xfrm>
            <a:custGeom>
              <a:avLst/>
              <a:gdLst>
                <a:gd name="T0" fmla="*/ 40 w 40"/>
                <a:gd name="T1" fmla="*/ 4 h 8"/>
                <a:gd name="T2" fmla="*/ 36 w 40"/>
                <a:gd name="T3" fmla="*/ 8 h 8"/>
                <a:gd name="T4" fmla="*/ 4 w 40"/>
                <a:gd name="T5" fmla="*/ 8 h 8"/>
                <a:gd name="T6" fmla="*/ 0 w 40"/>
                <a:gd name="T7" fmla="*/ 4 h 8"/>
                <a:gd name="T8" fmla="*/ 0 w 40"/>
                <a:gd name="T9" fmla="*/ 4 h 8"/>
                <a:gd name="T10" fmla="*/ 4 w 40"/>
                <a:gd name="T11" fmla="*/ 0 h 8"/>
                <a:gd name="T12" fmla="*/ 36 w 40"/>
                <a:gd name="T13" fmla="*/ 0 h 8"/>
                <a:gd name="T14" fmla="*/ 40 w 40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8">
                  <a:moveTo>
                    <a:pt x="40" y="4"/>
                  </a:moveTo>
                  <a:cubicBezTo>
                    <a:pt x="40" y="6"/>
                    <a:pt x="39" y="8"/>
                    <a:pt x="3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0" y="1"/>
                    <a:pt x="40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4440" y="3243267"/>
              <a:ext cx="209079" cy="120844"/>
            </a:xfrm>
            <a:custGeom>
              <a:avLst/>
              <a:gdLst>
                <a:gd name="T0" fmla="*/ 46 w 46"/>
                <a:gd name="T1" fmla="*/ 14 h 27"/>
                <a:gd name="T2" fmla="*/ 36 w 46"/>
                <a:gd name="T3" fmla="*/ 27 h 27"/>
                <a:gd name="T4" fmla="*/ 10 w 46"/>
                <a:gd name="T5" fmla="*/ 27 h 27"/>
                <a:gd name="T6" fmla="*/ 0 w 46"/>
                <a:gd name="T7" fmla="*/ 14 h 27"/>
                <a:gd name="T8" fmla="*/ 0 w 46"/>
                <a:gd name="T9" fmla="*/ 14 h 27"/>
                <a:gd name="T10" fmla="*/ 10 w 46"/>
                <a:gd name="T11" fmla="*/ 0 h 27"/>
                <a:gd name="T12" fmla="*/ 20 w 46"/>
                <a:gd name="T13" fmla="*/ 7 h 27"/>
                <a:gd name="T14" fmla="*/ 27 w 46"/>
                <a:gd name="T15" fmla="*/ 0 h 27"/>
                <a:gd name="T16" fmla="*/ 33 w 46"/>
                <a:gd name="T17" fmla="*/ 7 h 27"/>
                <a:gd name="T18" fmla="*/ 36 w 46"/>
                <a:gd name="T19" fmla="*/ 0 h 27"/>
                <a:gd name="T20" fmla="*/ 46 w 46"/>
                <a:gd name="T2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7">
                  <a:moveTo>
                    <a:pt x="46" y="14"/>
                  </a:moveTo>
                  <a:cubicBezTo>
                    <a:pt x="46" y="21"/>
                    <a:pt x="42" y="27"/>
                    <a:pt x="36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27"/>
                    <a:pt x="0" y="21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5" y="0"/>
                    <a:pt x="10" y="0"/>
                  </a:cubicBezTo>
                  <a:cubicBezTo>
                    <a:pt x="10" y="0"/>
                    <a:pt x="17" y="8"/>
                    <a:pt x="20" y="7"/>
                  </a:cubicBezTo>
                  <a:cubicBezTo>
                    <a:pt x="22" y="7"/>
                    <a:pt x="24" y="0"/>
                    <a:pt x="27" y="0"/>
                  </a:cubicBezTo>
                  <a:cubicBezTo>
                    <a:pt x="29" y="1"/>
                    <a:pt x="31" y="7"/>
                    <a:pt x="33" y="7"/>
                  </a:cubicBezTo>
                  <a:cubicBezTo>
                    <a:pt x="35" y="7"/>
                    <a:pt x="36" y="0"/>
                    <a:pt x="36" y="0"/>
                  </a:cubicBezTo>
                  <a:cubicBezTo>
                    <a:pt x="42" y="0"/>
                    <a:pt x="46" y="6"/>
                    <a:pt x="46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44824" y="3446590"/>
              <a:ext cx="512148" cy="416238"/>
            </a:xfrm>
            <a:custGeom>
              <a:avLst/>
              <a:gdLst>
                <a:gd name="T0" fmla="*/ 113 w 113"/>
                <a:gd name="T1" fmla="*/ 82 h 92"/>
                <a:gd name="T2" fmla="*/ 102 w 113"/>
                <a:gd name="T3" fmla="*/ 92 h 92"/>
                <a:gd name="T4" fmla="*/ 10 w 113"/>
                <a:gd name="T5" fmla="*/ 92 h 92"/>
                <a:gd name="T6" fmla="*/ 0 w 113"/>
                <a:gd name="T7" fmla="*/ 82 h 92"/>
                <a:gd name="T8" fmla="*/ 10 w 113"/>
                <a:gd name="T9" fmla="*/ 71 h 92"/>
                <a:gd name="T10" fmla="*/ 10 w 113"/>
                <a:gd name="T11" fmla="*/ 33 h 92"/>
                <a:gd name="T12" fmla="*/ 43 w 113"/>
                <a:gd name="T13" fmla="*/ 0 h 92"/>
                <a:gd name="T14" fmla="*/ 69 w 113"/>
                <a:gd name="T15" fmla="*/ 0 h 92"/>
                <a:gd name="T16" fmla="*/ 102 w 113"/>
                <a:gd name="T17" fmla="*/ 33 h 92"/>
                <a:gd name="T18" fmla="*/ 102 w 113"/>
                <a:gd name="T19" fmla="*/ 71 h 92"/>
                <a:gd name="T20" fmla="*/ 113 w 113"/>
                <a:gd name="T21" fmla="*/ 82 h 92"/>
                <a:gd name="T22" fmla="*/ 75 w 113"/>
                <a:gd name="T23" fmla="*/ 54 h 92"/>
                <a:gd name="T24" fmla="*/ 62 w 113"/>
                <a:gd name="T25" fmla="*/ 39 h 92"/>
                <a:gd name="T26" fmla="*/ 53 w 113"/>
                <a:gd name="T27" fmla="*/ 32 h 92"/>
                <a:gd name="T28" fmla="*/ 59 w 113"/>
                <a:gd name="T29" fmla="*/ 28 h 92"/>
                <a:gd name="T30" fmla="*/ 70 w 113"/>
                <a:gd name="T31" fmla="*/ 31 h 92"/>
                <a:gd name="T32" fmla="*/ 73 w 113"/>
                <a:gd name="T33" fmla="*/ 22 h 92"/>
                <a:gd name="T34" fmla="*/ 61 w 113"/>
                <a:gd name="T35" fmla="*/ 19 h 92"/>
                <a:gd name="T36" fmla="*/ 61 w 113"/>
                <a:gd name="T37" fmla="*/ 18 h 92"/>
                <a:gd name="T38" fmla="*/ 61 w 113"/>
                <a:gd name="T39" fmla="*/ 18 h 92"/>
                <a:gd name="T40" fmla="*/ 61 w 113"/>
                <a:gd name="T41" fmla="*/ 17 h 92"/>
                <a:gd name="T42" fmla="*/ 57 w 113"/>
                <a:gd name="T43" fmla="*/ 14 h 92"/>
                <a:gd name="T44" fmla="*/ 54 w 113"/>
                <a:gd name="T45" fmla="*/ 17 h 92"/>
                <a:gd name="T46" fmla="*/ 54 w 113"/>
                <a:gd name="T47" fmla="*/ 19 h 92"/>
                <a:gd name="T48" fmla="*/ 54 w 113"/>
                <a:gd name="T49" fmla="*/ 19 h 92"/>
                <a:gd name="T50" fmla="*/ 54 w 113"/>
                <a:gd name="T51" fmla="*/ 20 h 92"/>
                <a:gd name="T52" fmla="*/ 41 w 113"/>
                <a:gd name="T53" fmla="*/ 34 h 92"/>
                <a:gd name="T54" fmla="*/ 55 w 113"/>
                <a:gd name="T55" fmla="*/ 48 h 92"/>
                <a:gd name="T56" fmla="*/ 63 w 113"/>
                <a:gd name="T57" fmla="*/ 55 h 92"/>
                <a:gd name="T58" fmla="*/ 55 w 113"/>
                <a:gd name="T59" fmla="*/ 60 h 92"/>
                <a:gd name="T60" fmla="*/ 43 w 113"/>
                <a:gd name="T61" fmla="*/ 56 h 92"/>
                <a:gd name="T62" fmla="*/ 40 w 113"/>
                <a:gd name="T63" fmla="*/ 65 h 92"/>
                <a:gd name="T64" fmla="*/ 53 w 113"/>
                <a:gd name="T65" fmla="*/ 69 h 92"/>
                <a:gd name="T66" fmla="*/ 53 w 113"/>
                <a:gd name="T67" fmla="*/ 70 h 92"/>
                <a:gd name="T68" fmla="*/ 53 w 113"/>
                <a:gd name="T69" fmla="*/ 70 h 92"/>
                <a:gd name="T70" fmla="*/ 53 w 113"/>
                <a:gd name="T71" fmla="*/ 70 h 92"/>
                <a:gd name="T72" fmla="*/ 57 w 113"/>
                <a:gd name="T73" fmla="*/ 74 h 92"/>
                <a:gd name="T74" fmla="*/ 61 w 113"/>
                <a:gd name="T75" fmla="*/ 70 h 92"/>
                <a:gd name="T76" fmla="*/ 61 w 113"/>
                <a:gd name="T77" fmla="*/ 70 h 92"/>
                <a:gd name="T78" fmla="*/ 61 w 113"/>
                <a:gd name="T79" fmla="*/ 70 h 92"/>
                <a:gd name="T80" fmla="*/ 61 w 113"/>
                <a:gd name="T81" fmla="*/ 68 h 92"/>
                <a:gd name="T82" fmla="*/ 75 w 113"/>
                <a:gd name="T83" fmla="*/ 5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3" h="92">
                  <a:moveTo>
                    <a:pt x="113" y="82"/>
                  </a:moveTo>
                  <a:cubicBezTo>
                    <a:pt x="113" y="87"/>
                    <a:pt x="108" y="92"/>
                    <a:pt x="102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5" y="92"/>
                    <a:pt x="0" y="87"/>
                    <a:pt x="0" y="82"/>
                  </a:cubicBezTo>
                  <a:cubicBezTo>
                    <a:pt x="0" y="76"/>
                    <a:pt x="5" y="71"/>
                    <a:pt x="10" y="71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15"/>
                    <a:pt x="25" y="0"/>
                    <a:pt x="43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7" y="0"/>
                    <a:pt x="102" y="15"/>
                    <a:pt x="102" y="33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8" y="71"/>
                    <a:pt x="113" y="76"/>
                    <a:pt x="113" y="82"/>
                  </a:cubicBezTo>
                  <a:close/>
                  <a:moveTo>
                    <a:pt x="75" y="54"/>
                  </a:moveTo>
                  <a:cubicBezTo>
                    <a:pt x="75" y="47"/>
                    <a:pt x="71" y="42"/>
                    <a:pt x="62" y="39"/>
                  </a:cubicBezTo>
                  <a:cubicBezTo>
                    <a:pt x="55" y="37"/>
                    <a:pt x="53" y="35"/>
                    <a:pt x="53" y="32"/>
                  </a:cubicBezTo>
                  <a:cubicBezTo>
                    <a:pt x="52" y="30"/>
                    <a:pt x="54" y="28"/>
                    <a:pt x="59" y="28"/>
                  </a:cubicBezTo>
                  <a:cubicBezTo>
                    <a:pt x="65" y="28"/>
                    <a:pt x="68" y="30"/>
                    <a:pt x="70" y="3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0" y="21"/>
                    <a:pt x="66" y="20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5"/>
                    <a:pt x="60" y="14"/>
                    <a:pt x="57" y="14"/>
                  </a:cubicBezTo>
                  <a:cubicBezTo>
                    <a:pt x="55" y="14"/>
                    <a:pt x="54" y="15"/>
                    <a:pt x="54" y="17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45" y="22"/>
                    <a:pt x="41" y="27"/>
                    <a:pt x="41" y="34"/>
                  </a:cubicBezTo>
                  <a:cubicBezTo>
                    <a:pt x="41" y="41"/>
                    <a:pt x="46" y="45"/>
                    <a:pt x="55" y="48"/>
                  </a:cubicBezTo>
                  <a:cubicBezTo>
                    <a:pt x="60" y="50"/>
                    <a:pt x="63" y="52"/>
                    <a:pt x="63" y="55"/>
                  </a:cubicBezTo>
                  <a:cubicBezTo>
                    <a:pt x="63" y="58"/>
                    <a:pt x="60" y="60"/>
                    <a:pt x="55" y="60"/>
                  </a:cubicBezTo>
                  <a:cubicBezTo>
                    <a:pt x="50" y="60"/>
                    <a:pt x="46" y="58"/>
                    <a:pt x="43" y="56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3" y="67"/>
                    <a:pt x="48" y="68"/>
                    <a:pt x="53" y="6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3"/>
                    <a:pt x="55" y="74"/>
                    <a:pt x="57" y="74"/>
                  </a:cubicBezTo>
                  <a:cubicBezTo>
                    <a:pt x="59" y="74"/>
                    <a:pt x="61" y="73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70" y="66"/>
                    <a:pt x="75" y="60"/>
                    <a:pt x="75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4551917" y="4127045"/>
            <a:ext cx="516229" cy="540012"/>
            <a:chOff x="4551917" y="4127045"/>
            <a:chExt cx="516229" cy="540012"/>
          </a:xfrm>
        </p:grpSpPr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4204" y="4127045"/>
              <a:ext cx="315281" cy="275442"/>
            </a:xfrm>
            <a:custGeom>
              <a:avLst/>
              <a:gdLst>
                <a:gd name="T0" fmla="*/ 12 w 77"/>
                <a:gd name="T1" fmla="*/ 0 h 64"/>
                <a:gd name="T2" fmla="*/ 19 w 77"/>
                <a:gd name="T3" fmla="*/ 0 h 64"/>
                <a:gd name="T4" fmla="*/ 58 w 77"/>
                <a:gd name="T5" fmla="*/ 0 h 64"/>
                <a:gd name="T6" fmla="*/ 65 w 77"/>
                <a:gd name="T7" fmla="*/ 0 h 64"/>
                <a:gd name="T8" fmla="*/ 77 w 77"/>
                <a:gd name="T9" fmla="*/ 11 h 64"/>
                <a:gd name="T10" fmla="*/ 77 w 77"/>
                <a:gd name="T11" fmla="*/ 25 h 64"/>
                <a:gd name="T12" fmla="*/ 77 w 77"/>
                <a:gd name="T13" fmla="*/ 39 h 64"/>
                <a:gd name="T14" fmla="*/ 65 w 77"/>
                <a:gd name="T15" fmla="*/ 51 h 64"/>
                <a:gd name="T16" fmla="*/ 55 w 77"/>
                <a:gd name="T17" fmla="*/ 51 h 64"/>
                <a:gd name="T18" fmla="*/ 55 w 77"/>
                <a:gd name="T19" fmla="*/ 60 h 64"/>
                <a:gd name="T20" fmla="*/ 52 w 77"/>
                <a:gd name="T21" fmla="*/ 64 h 64"/>
                <a:gd name="T22" fmla="*/ 51 w 77"/>
                <a:gd name="T23" fmla="*/ 64 h 64"/>
                <a:gd name="T24" fmla="*/ 47 w 77"/>
                <a:gd name="T25" fmla="*/ 63 h 64"/>
                <a:gd name="T26" fmla="*/ 35 w 77"/>
                <a:gd name="T27" fmla="*/ 51 h 64"/>
                <a:gd name="T28" fmla="*/ 12 w 77"/>
                <a:gd name="T29" fmla="*/ 51 h 64"/>
                <a:gd name="T30" fmla="*/ 0 w 77"/>
                <a:gd name="T31" fmla="*/ 39 h 64"/>
                <a:gd name="T32" fmla="*/ 0 w 77"/>
                <a:gd name="T33" fmla="*/ 25 h 64"/>
                <a:gd name="T34" fmla="*/ 0 w 77"/>
                <a:gd name="T35" fmla="*/ 11 h 64"/>
                <a:gd name="T36" fmla="*/ 12 w 77"/>
                <a:gd name="T3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64">
                  <a:moveTo>
                    <a:pt x="12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2" y="0"/>
                    <a:pt x="77" y="5"/>
                    <a:pt x="77" y="11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46"/>
                    <a:pt x="72" y="51"/>
                    <a:pt x="6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4" y="63"/>
                    <a:pt x="52" y="64"/>
                  </a:cubicBezTo>
                  <a:cubicBezTo>
                    <a:pt x="52" y="64"/>
                    <a:pt x="51" y="64"/>
                    <a:pt x="51" y="64"/>
                  </a:cubicBezTo>
                  <a:cubicBezTo>
                    <a:pt x="49" y="64"/>
                    <a:pt x="48" y="64"/>
                    <a:pt x="47" y="63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3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1917" y="4286512"/>
              <a:ext cx="516229" cy="380545"/>
            </a:xfrm>
            <a:custGeom>
              <a:avLst/>
              <a:gdLst>
                <a:gd name="T0" fmla="*/ 107 w 126"/>
                <a:gd name="T1" fmla="*/ 25 h 89"/>
                <a:gd name="T2" fmla="*/ 107 w 126"/>
                <a:gd name="T3" fmla="*/ 35 h 89"/>
                <a:gd name="T4" fmla="*/ 104 w 126"/>
                <a:gd name="T5" fmla="*/ 40 h 89"/>
                <a:gd name="T6" fmla="*/ 102 w 126"/>
                <a:gd name="T7" fmla="*/ 41 h 89"/>
                <a:gd name="T8" fmla="*/ 97 w 126"/>
                <a:gd name="T9" fmla="*/ 39 h 89"/>
                <a:gd name="T10" fmla="*/ 82 w 126"/>
                <a:gd name="T11" fmla="*/ 25 h 89"/>
                <a:gd name="T12" fmla="*/ 47 w 126"/>
                <a:gd name="T13" fmla="*/ 25 h 89"/>
                <a:gd name="T14" fmla="*/ 33 w 126"/>
                <a:gd name="T15" fmla="*/ 11 h 89"/>
                <a:gd name="T16" fmla="*/ 33 w 126"/>
                <a:gd name="T17" fmla="*/ 0 h 89"/>
                <a:gd name="T18" fmla="*/ 25 w 126"/>
                <a:gd name="T19" fmla="*/ 0 h 89"/>
                <a:gd name="T20" fmla="*/ 16 w 126"/>
                <a:gd name="T21" fmla="*/ 0 h 89"/>
                <a:gd name="T22" fmla="*/ 0 w 126"/>
                <a:gd name="T23" fmla="*/ 16 h 89"/>
                <a:gd name="T24" fmla="*/ 0 w 126"/>
                <a:gd name="T25" fmla="*/ 34 h 89"/>
                <a:gd name="T26" fmla="*/ 0 w 126"/>
                <a:gd name="T27" fmla="*/ 55 h 89"/>
                <a:gd name="T28" fmla="*/ 16 w 126"/>
                <a:gd name="T29" fmla="*/ 71 h 89"/>
                <a:gd name="T30" fmla="*/ 28 w 126"/>
                <a:gd name="T31" fmla="*/ 71 h 89"/>
                <a:gd name="T32" fmla="*/ 28 w 126"/>
                <a:gd name="T33" fmla="*/ 82 h 89"/>
                <a:gd name="T34" fmla="*/ 32 w 126"/>
                <a:gd name="T35" fmla="*/ 88 h 89"/>
                <a:gd name="T36" fmla="*/ 35 w 126"/>
                <a:gd name="T37" fmla="*/ 89 h 89"/>
                <a:gd name="T38" fmla="*/ 39 w 126"/>
                <a:gd name="T39" fmla="*/ 87 h 89"/>
                <a:gd name="T40" fmla="*/ 56 w 126"/>
                <a:gd name="T41" fmla="*/ 71 h 89"/>
                <a:gd name="T42" fmla="*/ 110 w 126"/>
                <a:gd name="T43" fmla="*/ 71 h 89"/>
                <a:gd name="T44" fmla="*/ 126 w 126"/>
                <a:gd name="T45" fmla="*/ 55 h 89"/>
                <a:gd name="T46" fmla="*/ 126 w 126"/>
                <a:gd name="T47" fmla="*/ 34 h 89"/>
                <a:gd name="T48" fmla="*/ 126 w 126"/>
                <a:gd name="T49" fmla="*/ 23 h 89"/>
                <a:gd name="T50" fmla="*/ 119 w 126"/>
                <a:gd name="T51" fmla="*/ 25 h 89"/>
                <a:gd name="T52" fmla="*/ 107 w 126"/>
                <a:gd name="T53" fmla="*/ 2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6" h="89">
                  <a:moveTo>
                    <a:pt x="107" y="25"/>
                  </a:moveTo>
                  <a:cubicBezTo>
                    <a:pt x="107" y="35"/>
                    <a:pt x="107" y="35"/>
                    <a:pt x="107" y="35"/>
                  </a:cubicBezTo>
                  <a:cubicBezTo>
                    <a:pt x="107" y="37"/>
                    <a:pt x="106" y="39"/>
                    <a:pt x="104" y="40"/>
                  </a:cubicBezTo>
                  <a:cubicBezTo>
                    <a:pt x="103" y="40"/>
                    <a:pt x="102" y="41"/>
                    <a:pt x="102" y="41"/>
                  </a:cubicBezTo>
                  <a:cubicBezTo>
                    <a:pt x="100" y="41"/>
                    <a:pt x="99" y="40"/>
                    <a:pt x="97" y="39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39" y="25"/>
                    <a:pt x="33" y="18"/>
                    <a:pt x="33" y="1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5"/>
                    <a:pt x="30" y="87"/>
                    <a:pt x="32" y="88"/>
                  </a:cubicBezTo>
                  <a:cubicBezTo>
                    <a:pt x="33" y="89"/>
                    <a:pt x="34" y="89"/>
                    <a:pt x="35" y="89"/>
                  </a:cubicBezTo>
                  <a:cubicBezTo>
                    <a:pt x="36" y="89"/>
                    <a:pt x="38" y="88"/>
                    <a:pt x="39" y="87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110" y="71"/>
                    <a:pt x="110" y="71"/>
                    <a:pt x="110" y="71"/>
                  </a:cubicBezTo>
                  <a:cubicBezTo>
                    <a:pt x="119" y="71"/>
                    <a:pt x="126" y="64"/>
                    <a:pt x="126" y="55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4" y="24"/>
                    <a:pt x="121" y="25"/>
                    <a:pt x="119" y="25"/>
                  </a:cubicBezTo>
                  <a:lnTo>
                    <a:pt x="107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7914874" y="1573198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367563" y="3190975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518397" y="2353591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159995" y="4068408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0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41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论题框架与内容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066198" y="4476784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389281" y="2751486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724628" y="1954712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073378" y="3570709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60548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2135335" flipH="1" flipV="1">
            <a:off x="5786608" y="2965550"/>
            <a:ext cx="1185873" cy="2309802"/>
          </a:xfrm>
          <a:custGeom>
            <a:avLst/>
            <a:gdLst>
              <a:gd name="connsiteX0" fmla="*/ 0 w 595313"/>
              <a:gd name="connsiteY0" fmla="*/ 0 h 1209040"/>
              <a:gd name="connsiteX1" fmla="*/ 595313 w 595313"/>
              <a:gd name="connsiteY1" fmla="*/ 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595313"/>
              <a:gd name="connsiteY0" fmla="*/ 0 h 1209040"/>
              <a:gd name="connsiteX1" fmla="*/ 544513 w 595313"/>
              <a:gd name="connsiteY1" fmla="*/ 31496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1209040 h 2275840"/>
              <a:gd name="connsiteX4" fmla="*/ 0 w 910273"/>
              <a:gd name="connsiteY4" fmla="*/ 0 h 22758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0 h 2275840"/>
              <a:gd name="connsiteX0" fmla="*/ 297752 w 1208025"/>
              <a:gd name="connsiteY0" fmla="*/ 0 h 2275840"/>
              <a:gd name="connsiteX1" fmla="*/ 842265 w 1208025"/>
              <a:gd name="connsiteY1" fmla="*/ 314960 h 2275840"/>
              <a:gd name="connsiteX2" fmla="*/ 1208025 w 1208025"/>
              <a:gd name="connsiteY2" fmla="*/ 2275840 h 2275840"/>
              <a:gd name="connsiteX3" fmla="*/ 297752 w 1208025"/>
              <a:gd name="connsiteY3" fmla="*/ 0 h 2275840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5873" h="2309802">
                <a:moveTo>
                  <a:pt x="232037" y="0"/>
                </a:moveTo>
                <a:lnTo>
                  <a:pt x="776550" y="314960"/>
                </a:lnTo>
                <a:cubicBezTo>
                  <a:pt x="441270" y="1314027"/>
                  <a:pt x="674950" y="1408853"/>
                  <a:pt x="1142310" y="2275840"/>
                </a:cubicBezTo>
                <a:cubicBezTo>
                  <a:pt x="1519606" y="2462107"/>
                  <a:pt x="-704059" y="1906693"/>
                  <a:pt x="2320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4455011">
            <a:off x="5402395" y="1001499"/>
            <a:ext cx="1185873" cy="2309802"/>
          </a:xfrm>
          <a:custGeom>
            <a:avLst/>
            <a:gdLst>
              <a:gd name="connsiteX0" fmla="*/ 0 w 595313"/>
              <a:gd name="connsiteY0" fmla="*/ 0 h 1209040"/>
              <a:gd name="connsiteX1" fmla="*/ 595313 w 595313"/>
              <a:gd name="connsiteY1" fmla="*/ 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595313"/>
              <a:gd name="connsiteY0" fmla="*/ 0 h 1209040"/>
              <a:gd name="connsiteX1" fmla="*/ 544513 w 595313"/>
              <a:gd name="connsiteY1" fmla="*/ 31496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1209040 h 2275840"/>
              <a:gd name="connsiteX4" fmla="*/ 0 w 910273"/>
              <a:gd name="connsiteY4" fmla="*/ 0 h 22758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0 h 2275840"/>
              <a:gd name="connsiteX0" fmla="*/ 297752 w 1208025"/>
              <a:gd name="connsiteY0" fmla="*/ 0 h 2275840"/>
              <a:gd name="connsiteX1" fmla="*/ 842265 w 1208025"/>
              <a:gd name="connsiteY1" fmla="*/ 314960 h 2275840"/>
              <a:gd name="connsiteX2" fmla="*/ 1208025 w 1208025"/>
              <a:gd name="connsiteY2" fmla="*/ 2275840 h 2275840"/>
              <a:gd name="connsiteX3" fmla="*/ 297752 w 1208025"/>
              <a:gd name="connsiteY3" fmla="*/ 0 h 2275840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5873" h="2309802">
                <a:moveTo>
                  <a:pt x="232037" y="0"/>
                </a:moveTo>
                <a:lnTo>
                  <a:pt x="776550" y="314960"/>
                </a:lnTo>
                <a:cubicBezTo>
                  <a:pt x="441270" y="1314027"/>
                  <a:pt x="674950" y="1408853"/>
                  <a:pt x="1142310" y="2275840"/>
                </a:cubicBezTo>
                <a:cubicBezTo>
                  <a:pt x="1519606" y="2462107"/>
                  <a:pt x="-704059" y="1906693"/>
                  <a:pt x="2320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17388401">
            <a:off x="4499114" y="2901011"/>
            <a:ext cx="1185873" cy="2309802"/>
          </a:xfrm>
          <a:custGeom>
            <a:avLst/>
            <a:gdLst>
              <a:gd name="connsiteX0" fmla="*/ 0 w 595313"/>
              <a:gd name="connsiteY0" fmla="*/ 0 h 1209040"/>
              <a:gd name="connsiteX1" fmla="*/ 595313 w 595313"/>
              <a:gd name="connsiteY1" fmla="*/ 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595313"/>
              <a:gd name="connsiteY0" fmla="*/ 0 h 1209040"/>
              <a:gd name="connsiteX1" fmla="*/ 544513 w 595313"/>
              <a:gd name="connsiteY1" fmla="*/ 31496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1209040 h 2275840"/>
              <a:gd name="connsiteX4" fmla="*/ 0 w 910273"/>
              <a:gd name="connsiteY4" fmla="*/ 0 h 22758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0 h 2275840"/>
              <a:gd name="connsiteX0" fmla="*/ 297752 w 1208025"/>
              <a:gd name="connsiteY0" fmla="*/ 0 h 2275840"/>
              <a:gd name="connsiteX1" fmla="*/ 842265 w 1208025"/>
              <a:gd name="connsiteY1" fmla="*/ 314960 h 2275840"/>
              <a:gd name="connsiteX2" fmla="*/ 1208025 w 1208025"/>
              <a:gd name="connsiteY2" fmla="*/ 2275840 h 2275840"/>
              <a:gd name="connsiteX3" fmla="*/ 297752 w 1208025"/>
              <a:gd name="connsiteY3" fmla="*/ 0 h 2275840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5873" h="2309802">
                <a:moveTo>
                  <a:pt x="232037" y="0"/>
                </a:moveTo>
                <a:lnTo>
                  <a:pt x="776550" y="314960"/>
                </a:lnTo>
                <a:cubicBezTo>
                  <a:pt x="441270" y="1314027"/>
                  <a:pt x="674950" y="1408853"/>
                  <a:pt x="1142310" y="2275840"/>
                </a:cubicBezTo>
                <a:cubicBezTo>
                  <a:pt x="1519606" y="2462107"/>
                  <a:pt x="-704059" y="1906693"/>
                  <a:pt x="2320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9110543">
            <a:off x="6470155" y="1966595"/>
            <a:ext cx="1185873" cy="2309802"/>
          </a:xfrm>
          <a:custGeom>
            <a:avLst/>
            <a:gdLst>
              <a:gd name="connsiteX0" fmla="*/ 0 w 595313"/>
              <a:gd name="connsiteY0" fmla="*/ 0 h 1209040"/>
              <a:gd name="connsiteX1" fmla="*/ 595313 w 595313"/>
              <a:gd name="connsiteY1" fmla="*/ 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595313"/>
              <a:gd name="connsiteY0" fmla="*/ 0 h 1209040"/>
              <a:gd name="connsiteX1" fmla="*/ 544513 w 595313"/>
              <a:gd name="connsiteY1" fmla="*/ 31496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1209040 h 2275840"/>
              <a:gd name="connsiteX4" fmla="*/ 0 w 910273"/>
              <a:gd name="connsiteY4" fmla="*/ 0 h 22758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0 h 2275840"/>
              <a:gd name="connsiteX0" fmla="*/ 297752 w 1208025"/>
              <a:gd name="connsiteY0" fmla="*/ 0 h 2275840"/>
              <a:gd name="connsiteX1" fmla="*/ 842265 w 1208025"/>
              <a:gd name="connsiteY1" fmla="*/ 314960 h 2275840"/>
              <a:gd name="connsiteX2" fmla="*/ 1208025 w 1208025"/>
              <a:gd name="connsiteY2" fmla="*/ 2275840 h 2275840"/>
              <a:gd name="connsiteX3" fmla="*/ 297752 w 1208025"/>
              <a:gd name="connsiteY3" fmla="*/ 0 h 2275840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5873" h="2309802">
                <a:moveTo>
                  <a:pt x="232037" y="0"/>
                </a:moveTo>
                <a:lnTo>
                  <a:pt x="776550" y="314960"/>
                </a:lnTo>
                <a:cubicBezTo>
                  <a:pt x="441270" y="1314027"/>
                  <a:pt x="674950" y="1408853"/>
                  <a:pt x="1142310" y="2275840"/>
                </a:cubicBezTo>
                <a:cubicBezTo>
                  <a:pt x="1519606" y="2462107"/>
                  <a:pt x="-704059" y="1906693"/>
                  <a:pt x="2320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248097" y="1552222"/>
            <a:ext cx="1185873" cy="2309802"/>
          </a:xfrm>
          <a:custGeom>
            <a:avLst/>
            <a:gdLst>
              <a:gd name="connsiteX0" fmla="*/ 0 w 595313"/>
              <a:gd name="connsiteY0" fmla="*/ 0 h 1209040"/>
              <a:gd name="connsiteX1" fmla="*/ 595313 w 595313"/>
              <a:gd name="connsiteY1" fmla="*/ 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595313"/>
              <a:gd name="connsiteY0" fmla="*/ 0 h 1209040"/>
              <a:gd name="connsiteX1" fmla="*/ 544513 w 595313"/>
              <a:gd name="connsiteY1" fmla="*/ 314960 h 1209040"/>
              <a:gd name="connsiteX2" fmla="*/ 595313 w 595313"/>
              <a:gd name="connsiteY2" fmla="*/ 1209040 h 1209040"/>
              <a:gd name="connsiteX3" fmla="*/ 0 w 595313"/>
              <a:gd name="connsiteY3" fmla="*/ 1209040 h 1209040"/>
              <a:gd name="connsiteX4" fmla="*/ 0 w 595313"/>
              <a:gd name="connsiteY4" fmla="*/ 0 h 12090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1209040 h 2275840"/>
              <a:gd name="connsiteX4" fmla="*/ 0 w 910273"/>
              <a:gd name="connsiteY4" fmla="*/ 0 h 2275840"/>
              <a:gd name="connsiteX0" fmla="*/ 0 w 910273"/>
              <a:gd name="connsiteY0" fmla="*/ 0 h 2275840"/>
              <a:gd name="connsiteX1" fmla="*/ 544513 w 910273"/>
              <a:gd name="connsiteY1" fmla="*/ 314960 h 2275840"/>
              <a:gd name="connsiteX2" fmla="*/ 910273 w 910273"/>
              <a:gd name="connsiteY2" fmla="*/ 2275840 h 2275840"/>
              <a:gd name="connsiteX3" fmla="*/ 0 w 910273"/>
              <a:gd name="connsiteY3" fmla="*/ 0 h 2275840"/>
              <a:gd name="connsiteX0" fmla="*/ 297752 w 1208025"/>
              <a:gd name="connsiteY0" fmla="*/ 0 h 2275840"/>
              <a:gd name="connsiteX1" fmla="*/ 842265 w 1208025"/>
              <a:gd name="connsiteY1" fmla="*/ 314960 h 2275840"/>
              <a:gd name="connsiteX2" fmla="*/ 1208025 w 1208025"/>
              <a:gd name="connsiteY2" fmla="*/ 2275840 h 2275840"/>
              <a:gd name="connsiteX3" fmla="*/ 297752 w 1208025"/>
              <a:gd name="connsiteY3" fmla="*/ 0 h 2275840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  <a:gd name="connsiteX0" fmla="*/ 232037 w 1185873"/>
              <a:gd name="connsiteY0" fmla="*/ 0 h 2309802"/>
              <a:gd name="connsiteX1" fmla="*/ 776550 w 1185873"/>
              <a:gd name="connsiteY1" fmla="*/ 314960 h 2309802"/>
              <a:gd name="connsiteX2" fmla="*/ 1142310 w 1185873"/>
              <a:gd name="connsiteY2" fmla="*/ 2275840 h 2309802"/>
              <a:gd name="connsiteX3" fmla="*/ 232037 w 1185873"/>
              <a:gd name="connsiteY3" fmla="*/ 0 h 23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5873" h="2309802">
                <a:moveTo>
                  <a:pt x="232037" y="0"/>
                </a:moveTo>
                <a:lnTo>
                  <a:pt x="776550" y="314960"/>
                </a:lnTo>
                <a:cubicBezTo>
                  <a:pt x="441270" y="1314027"/>
                  <a:pt x="674950" y="1408853"/>
                  <a:pt x="1142310" y="2275840"/>
                </a:cubicBezTo>
                <a:cubicBezTo>
                  <a:pt x="1519606" y="2462107"/>
                  <a:pt x="-704059" y="1906693"/>
                  <a:pt x="2320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2282589" y="1649248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282589" y="4388152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6772860" y="4886751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244969" y="2973975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7270302" y="1154497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18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论题框架与内容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311041" y="4800189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103513" y="2078297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998436" y="1552222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038184" y="3380001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593784" y="5309896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94826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5527040" y="1651000"/>
            <a:ext cx="1137920" cy="955040"/>
          </a:xfrm>
          <a:prstGeom prst="wedgeRoundRectCallout">
            <a:avLst>
              <a:gd name="adj1" fmla="val 4167"/>
              <a:gd name="adj2" fmla="val 108244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6900139">
            <a:off x="3923581" y="2697480"/>
            <a:ext cx="1137920" cy="955040"/>
          </a:xfrm>
          <a:prstGeom prst="wedgeRoundRectCallout">
            <a:avLst>
              <a:gd name="adj1" fmla="val 2381"/>
              <a:gd name="adj2" fmla="val 102926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1249216" flipV="1">
            <a:off x="4780037" y="4250325"/>
            <a:ext cx="1137920" cy="955040"/>
          </a:xfrm>
          <a:prstGeom prst="wedgeRoundRectCallout">
            <a:avLst>
              <a:gd name="adj1" fmla="val -7440"/>
              <a:gd name="adj2" fmla="val 97606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0335196" flipV="1">
            <a:off x="6427863" y="4251960"/>
            <a:ext cx="1137920" cy="955040"/>
          </a:xfrm>
          <a:prstGeom prst="wedgeRoundRectCallout">
            <a:avLst>
              <a:gd name="adj1" fmla="val -28869"/>
              <a:gd name="adj2" fmla="val 108245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4656034">
            <a:off x="7130499" y="2697480"/>
            <a:ext cx="1137920" cy="955040"/>
          </a:xfrm>
          <a:prstGeom prst="wedgeRoundRectCallout">
            <a:avLst>
              <a:gd name="adj1" fmla="val 13096"/>
              <a:gd name="adj2" fmla="val 101862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6706127" y="4500238"/>
            <a:ext cx="581392" cy="458484"/>
            <a:chOff x="8313532" y="3238425"/>
            <a:chExt cx="581392" cy="458484"/>
          </a:xfrm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57965" y="3288140"/>
              <a:ext cx="93906" cy="11462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5488" y="3411047"/>
              <a:ext cx="197480" cy="120145"/>
            </a:xfrm>
            <a:custGeom>
              <a:avLst/>
              <a:gdLst>
                <a:gd name="T0" fmla="*/ 36 w 72"/>
                <a:gd name="T1" fmla="*/ 44 h 44"/>
                <a:gd name="T2" fmla="*/ 41 w 72"/>
                <a:gd name="T3" fmla="*/ 44 h 44"/>
                <a:gd name="T4" fmla="*/ 72 w 72"/>
                <a:gd name="T5" fmla="*/ 31 h 44"/>
                <a:gd name="T6" fmla="*/ 70 w 72"/>
                <a:gd name="T7" fmla="*/ 12 h 44"/>
                <a:gd name="T8" fmla="*/ 60 w 72"/>
                <a:gd name="T9" fmla="*/ 2 h 44"/>
                <a:gd name="T10" fmla="*/ 50 w 72"/>
                <a:gd name="T11" fmla="*/ 1 h 44"/>
                <a:gd name="T12" fmla="*/ 50 w 72"/>
                <a:gd name="T13" fmla="*/ 1 h 44"/>
                <a:gd name="T14" fmla="*/ 57 w 72"/>
                <a:gd name="T15" fmla="*/ 7 h 44"/>
                <a:gd name="T16" fmla="*/ 49 w 72"/>
                <a:gd name="T17" fmla="*/ 12 h 44"/>
                <a:gd name="T18" fmla="*/ 53 w 72"/>
                <a:gd name="T19" fmla="*/ 19 h 44"/>
                <a:gd name="T20" fmla="*/ 41 w 72"/>
                <a:gd name="T21" fmla="*/ 43 h 44"/>
                <a:gd name="T22" fmla="*/ 40 w 72"/>
                <a:gd name="T23" fmla="*/ 9 h 44"/>
                <a:gd name="T24" fmla="*/ 41 w 72"/>
                <a:gd name="T25" fmla="*/ 7 h 44"/>
                <a:gd name="T26" fmla="*/ 39 w 72"/>
                <a:gd name="T27" fmla="*/ 0 h 44"/>
                <a:gd name="T28" fmla="*/ 32 w 72"/>
                <a:gd name="T29" fmla="*/ 0 h 44"/>
                <a:gd name="T30" fmla="*/ 30 w 72"/>
                <a:gd name="T31" fmla="*/ 7 h 44"/>
                <a:gd name="T32" fmla="*/ 32 w 72"/>
                <a:gd name="T33" fmla="*/ 9 h 44"/>
                <a:gd name="T34" fmla="*/ 30 w 72"/>
                <a:gd name="T35" fmla="*/ 43 h 44"/>
                <a:gd name="T36" fmla="*/ 19 w 72"/>
                <a:gd name="T37" fmla="*/ 19 h 44"/>
                <a:gd name="T38" fmla="*/ 23 w 72"/>
                <a:gd name="T39" fmla="*/ 12 h 44"/>
                <a:gd name="T40" fmla="*/ 14 w 72"/>
                <a:gd name="T41" fmla="*/ 7 h 44"/>
                <a:gd name="T42" fmla="*/ 21 w 72"/>
                <a:gd name="T43" fmla="*/ 1 h 44"/>
                <a:gd name="T44" fmla="*/ 21 w 72"/>
                <a:gd name="T45" fmla="*/ 1 h 44"/>
                <a:gd name="T46" fmla="*/ 12 w 72"/>
                <a:gd name="T47" fmla="*/ 2 h 44"/>
                <a:gd name="T48" fmla="*/ 12 w 72"/>
                <a:gd name="T49" fmla="*/ 2 h 44"/>
                <a:gd name="T50" fmla="*/ 2 w 72"/>
                <a:gd name="T51" fmla="*/ 12 h 44"/>
                <a:gd name="T52" fmla="*/ 0 w 72"/>
                <a:gd name="T53" fmla="*/ 32 h 44"/>
                <a:gd name="T54" fmla="*/ 30 w 72"/>
                <a:gd name="T55" fmla="*/ 44 h 44"/>
                <a:gd name="T56" fmla="*/ 36 w 72"/>
                <a:gd name="T5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2" h="44">
                  <a:moveTo>
                    <a:pt x="36" y="44"/>
                  </a:moveTo>
                  <a:cubicBezTo>
                    <a:pt x="38" y="44"/>
                    <a:pt x="40" y="44"/>
                    <a:pt x="41" y="44"/>
                  </a:cubicBezTo>
                  <a:cubicBezTo>
                    <a:pt x="53" y="43"/>
                    <a:pt x="63" y="38"/>
                    <a:pt x="72" y="3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6"/>
                    <a:pt x="67" y="3"/>
                    <a:pt x="60" y="2"/>
                  </a:cubicBezTo>
                  <a:cubicBezTo>
                    <a:pt x="60" y="2"/>
                    <a:pt x="53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9" y="1"/>
                    <a:pt x="14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7" y="3"/>
                    <a:pt x="2" y="6"/>
                    <a:pt x="2" y="1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9" y="38"/>
                    <a:pt x="19" y="43"/>
                    <a:pt x="30" y="44"/>
                  </a:cubicBezTo>
                  <a:cubicBezTo>
                    <a:pt x="32" y="44"/>
                    <a:pt x="34" y="44"/>
                    <a:pt x="36" y="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13532" y="3361332"/>
              <a:ext cx="138098" cy="91145"/>
            </a:xfrm>
            <a:custGeom>
              <a:avLst/>
              <a:gdLst>
                <a:gd name="T0" fmla="*/ 50 w 50"/>
                <a:gd name="T1" fmla="*/ 12 h 33"/>
                <a:gd name="T2" fmla="*/ 32 w 50"/>
                <a:gd name="T3" fmla="*/ 12 h 33"/>
                <a:gd name="T4" fmla="*/ 17 w 50"/>
                <a:gd name="T5" fmla="*/ 0 h 33"/>
                <a:gd name="T6" fmla="*/ 0 w 50"/>
                <a:gd name="T7" fmla="*/ 16 h 33"/>
                <a:gd name="T8" fmla="*/ 17 w 50"/>
                <a:gd name="T9" fmla="*/ 33 h 33"/>
                <a:gd name="T10" fmla="*/ 32 w 50"/>
                <a:gd name="T11" fmla="*/ 20 h 33"/>
                <a:gd name="T12" fmla="*/ 50 w 50"/>
                <a:gd name="T13" fmla="*/ 20 h 33"/>
                <a:gd name="T14" fmla="*/ 50 w 50"/>
                <a:gd name="T15" fmla="*/ 12 h 33"/>
                <a:gd name="T16" fmla="*/ 17 w 50"/>
                <a:gd name="T17" fmla="*/ 24 h 33"/>
                <a:gd name="T18" fmla="*/ 9 w 50"/>
                <a:gd name="T19" fmla="*/ 16 h 33"/>
                <a:gd name="T20" fmla="*/ 17 w 50"/>
                <a:gd name="T21" fmla="*/ 8 h 33"/>
                <a:gd name="T22" fmla="*/ 24 w 50"/>
                <a:gd name="T23" fmla="*/ 16 h 33"/>
                <a:gd name="T24" fmla="*/ 17 w 50"/>
                <a:gd name="T25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3">
                  <a:moveTo>
                    <a:pt x="50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0" y="5"/>
                    <a:pt x="24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3"/>
                    <a:pt x="17" y="33"/>
                  </a:cubicBezTo>
                  <a:cubicBezTo>
                    <a:pt x="24" y="33"/>
                    <a:pt x="31" y="27"/>
                    <a:pt x="32" y="20"/>
                  </a:cubicBezTo>
                  <a:cubicBezTo>
                    <a:pt x="50" y="20"/>
                    <a:pt x="50" y="20"/>
                    <a:pt x="50" y="20"/>
                  </a:cubicBezTo>
                  <a:lnTo>
                    <a:pt x="50" y="12"/>
                  </a:lnTo>
                  <a:close/>
                  <a:moveTo>
                    <a:pt x="17" y="24"/>
                  </a:moveTo>
                  <a:cubicBezTo>
                    <a:pt x="12" y="24"/>
                    <a:pt x="9" y="20"/>
                    <a:pt x="9" y="16"/>
                  </a:cubicBezTo>
                  <a:cubicBezTo>
                    <a:pt x="9" y="12"/>
                    <a:pt x="12" y="8"/>
                    <a:pt x="17" y="8"/>
                  </a:cubicBezTo>
                  <a:cubicBezTo>
                    <a:pt x="21" y="8"/>
                    <a:pt x="24" y="12"/>
                    <a:pt x="24" y="16"/>
                  </a:cubicBezTo>
                  <a:cubicBezTo>
                    <a:pt x="24" y="20"/>
                    <a:pt x="21" y="24"/>
                    <a:pt x="17" y="2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1151" y="3471810"/>
              <a:ext cx="138098" cy="109097"/>
            </a:xfrm>
            <a:custGeom>
              <a:avLst/>
              <a:gdLst>
                <a:gd name="T0" fmla="*/ 46 w 50"/>
                <a:gd name="T1" fmla="*/ 0 h 40"/>
                <a:gd name="T2" fmla="*/ 30 w 50"/>
                <a:gd name="T3" fmla="*/ 9 h 40"/>
                <a:gd name="T4" fmla="*/ 10 w 50"/>
                <a:gd name="T5" fmla="*/ 6 h 40"/>
                <a:gd name="T6" fmla="*/ 4 w 50"/>
                <a:gd name="T7" fmla="*/ 29 h 40"/>
                <a:gd name="T8" fmla="*/ 27 w 50"/>
                <a:gd name="T9" fmla="*/ 35 h 40"/>
                <a:gd name="T10" fmla="*/ 34 w 50"/>
                <a:gd name="T11" fmla="*/ 16 h 40"/>
                <a:gd name="T12" fmla="*/ 50 w 50"/>
                <a:gd name="T13" fmla="*/ 7 h 40"/>
                <a:gd name="T14" fmla="*/ 46 w 50"/>
                <a:gd name="T15" fmla="*/ 0 h 40"/>
                <a:gd name="T16" fmla="*/ 22 w 50"/>
                <a:gd name="T17" fmla="*/ 27 h 40"/>
                <a:gd name="T18" fmla="*/ 12 w 50"/>
                <a:gd name="T19" fmla="*/ 25 h 40"/>
                <a:gd name="T20" fmla="*/ 15 w 50"/>
                <a:gd name="T21" fmla="*/ 14 h 40"/>
                <a:gd name="T22" fmla="*/ 25 w 50"/>
                <a:gd name="T23" fmla="*/ 17 h 40"/>
                <a:gd name="T24" fmla="*/ 22 w 50"/>
                <a:gd name="T25" fmla="*/ 2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46" y="0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25" y="4"/>
                    <a:pt x="17" y="3"/>
                    <a:pt x="10" y="6"/>
                  </a:cubicBezTo>
                  <a:cubicBezTo>
                    <a:pt x="2" y="11"/>
                    <a:pt x="0" y="21"/>
                    <a:pt x="4" y="29"/>
                  </a:cubicBezTo>
                  <a:cubicBezTo>
                    <a:pt x="9" y="37"/>
                    <a:pt x="19" y="40"/>
                    <a:pt x="27" y="35"/>
                  </a:cubicBezTo>
                  <a:cubicBezTo>
                    <a:pt x="33" y="31"/>
                    <a:pt x="36" y="24"/>
                    <a:pt x="34" y="16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46" y="0"/>
                  </a:lnTo>
                  <a:close/>
                  <a:moveTo>
                    <a:pt x="22" y="27"/>
                  </a:moveTo>
                  <a:cubicBezTo>
                    <a:pt x="19" y="30"/>
                    <a:pt x="14" y="28"/>
                    <a:pt x="12" y="25"/>
                  </a:cubicBezTo>
                  <a:cubicBezTo>
                    <a:pt x="10" y="21"/>
                    <a:pt x="11" y="16"/>
                    <a:pt x="15" y="14"/>
                  </a:cubicBezTo>
                  <a:cubicBezTo>
                    <a:pt x="18" y="12"/>
                    <a:pt x="23" y="13"/>
                    <a:pt x="25" y="17"/>
                  </a:cubicBezTo>
                  <a:cubicBezTo>
                    <a:pt x="27" y="21"/>
                    <a:pt x="26" y="25"/>
                    <a:pt x="22" y="2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29534" y="3531192"/>
              <a:ext cx="109097" cy="138098"/>
            </a:xfrm>
            <a:custGeom>
              <a:avLst/>
              <a:gdLst>
                <a:gd name="T0" fmla="*/ 32 w 40"/>
                <a:gd name="T1" fmla="*/ 0 h 50"/>
                <a:gd name="T2" fmla="*/ 23 w 40"/>
                <a:gd name="T3" fmla="*/ 16 h 50"/>
                <a:gd name="T4" fmla="*/ 5 w 40"/>
                <a:gd name="T5" fmla="*/ 23 h 50"/>
                <a:gd name="T6" fmla="*/ 11 w 40"/>
                <a:gd name="T7" fmla="*/ 46 h 50"/>
                <a:gd name="T8" fmla="*/ 33 w 40"/>
                <a:gd name="T9" fmla="*/ 40 h 50"/>
                <a:gd name="T10" fmla="*/ 31 w 40"/>
                <a:gd name="T11" fmla="*/ 20 h 50"/>
                <a:gd name="T12" fmla="*/ 40 w 40"/>
                <a:gd name="T13" fmla="*/ 4 h 50"/>
                <a:gd name="T14" fmla="*/ 32 w 40"/>
                <a:gd name="T15" fmla="*/ 0 h 50"/>
                <a:gd name="T16" fmla="*/ 26 w 40"/>
                <a:gd name="T17" fmla="*/ 35 h 50"/>
                <a:gd name="T18" fmla="*/ 15 w 40"/>
                <a:gd name="T19" fmla="*/ 38 h 50"/>
                <a:gd name="T20" fmla="*/ 12 w 40"/>
                <a:gd name="T21" fmla="*/ 28 h 50"/>
                <a:gd name="T22" fmla="*/ 23 w 40"/>
                <a:gd name="T23" fmla="*/ 25 h 50"/>
                <a:gd name="T24" fmla="*/ 26 w 40"/>
                <a:gd name="T25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50">
                  <a:moveTo>
                    <a:pt x="32" y="0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16" y="14"/>
                    <a:pt x="9" y="17"/>
                    <a:pt x="5" y="23"/>
                  </a:cubicBezTo>
                  <a:cubicBezTo>
                    <a:pt x="0" y="31"/>
                    <a:pt x="3" y="41"/>
                    <a:pt x="11" y="46"/>
                  </a:cubicBezTo>
                  <a:cubicBezTo>
                    <a:pt x="19" y="50"/>
                    <a:pt x="29" y="48"/>
                    <a:pt x="33" y="40"/>
                  </a:cubicBezTo>
                  <a:cubicBezTo>
                    <a:pt x="37" y="33"/>
                    <a:pt x="36" y="25"/>
                    <a:pt x="31" y="20"/>
                  </a:cubicBezTo>
                  <a:cubicBezTo>
                    <a:pt x="40" y="4"/>
                    <a:pt x="40" y="4"/>
                    <a:pt x="40" y="4"/>
                  </a:cubicBezTo>
                  <a:lnTo>
                    <a:pt x="32" y="0"/>
                  </a:lnTo>
                  <a:close/>
                  <a:moveTo>
                    <a:pt x="26" y="35"/>
                  </a:moveTo>
                  <a:cubicBezTo>
                    <a:pt x="24" y="39"/>
                    <a:pt x="19" y="40"/>
                    <a:pt x="15" y="38"/>
                  </a:cubicBezTo>
                  <a:cubicBezTo>
                    <a:pt x="12" y="36"/>
                    <a:pt x="10" y="31"/>
                    <a:pt x="12" y="28"/>
                  </a:cubicBezTo>
                  <a:cubicBezTo>
                    <a:pt x="15" y="24"/>
                    <a:pt x="19" y="23"/>
                    <a:pt x="23" y="25"/>
                  </a:cubicBezTo>
                  <a:cubicBezTo>
                    <a:pt x="27" y="27"/>
                    <a:pt x="28" y="32"/>
                    <a:pt x="26" y="3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7965" y="3558811"/>
              <a:ext cx="91145" cy="138098"/>
            </a:xfrm>
            <a:custGeom>
              <a:avLst/>
              <a:gdLst>
                <a:gd name="T0" fmla="*/ 12 w 33"/>
                <a:gd name="T1" fmla="*/ 0 h 50"/>
                <a:gd name="T2" fmla="*/ 12 w 33"/>
                <a:gd name="T3" fmla="*/ 18 h 50"/>
                <a:gd name="T4" fmla="*/ 0 w 33"/>
                <a:gd name="T5" fmla="*/ 34 h 50"/>
                <a:gd name="T6" fmla="*/ 17 w 33"/>
                <a:gd name="T7" fmla="*/ 50 h 50"/>
                <a:gd name="T8" fmla="*/ 33 w 33"/>
                <a:gd name="T9" fmla="*/ 34 h 50"/>
                <a:gd name="T10" fmla="*/ 21 w 33"/>
                <a:gd name="T11" fmla="*/ 18 h 50"/>
                <a:gd name="T12" fmla="*/ 21 w 33"/>
                <a:gd name="T13" fmla="*/ 0 h 50"/>
                <a:gd name="T14" fmla="*/ 12 w 33"/>
                <a:gd name="T15" fmla="*/ 0 h 50"/>
                <a:gd name="T16" fmla="*/ 25 w 33"/>
                <a:gd name="T17" fmla="*/ 34 h 50"/>
                <a:gd name="T18" fmla="*/ 17 w 33"/>
                <a:gd name="T19" fmla="*/ 41 h 50"/>
                <a:gd name="T20" fmla="*/ 9 w 33"/>
                <a:gd name="T21" fmla="*/ 34 h 50"/>
                <a:gd name="T22" fmla="*/ 17 w 33"/>
                <a:gd name="T23" fmla="*/ 26 h 50"/>
                <a:gd name="T24" fmla="*/ 25 w 33"/>
                <a:gd name="T25" fmla="*/ 3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50">
                  <a:moveTo>
                    <a:pt x="12" y="0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5" y="20"/>
                    <a:pt x="0" y="26"/>
                    <a:pt x="0" y="34"/>
                  </a:cubicBezTo>
                  <a:cubicBezTo>
                    <a:pt x="0" y="43"/>
                    <a:pt x="8" y="50"/>
                    <a:pt x="17" y="50"/>
                  </a:cubicBezTo>
                  <a:cubicBezTo>
                    <a:pt x="26" y="50"/>
                    <a:pt x="33" y="43"/>
                    <a:pt x="33" y="34"/>
                  </a:cubicBezTo>
                  <a:cubicBezTo>
                    <a:pt x="33" y="26"/>
                    <a:pt x="28" y="20"/>
                    <a:pt x="21" y="18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12" y="0"/>
                  </a:lnTo>
                  <a:close/>
                  <a:moveTo>
                    <a:pt x="25" y="34"/>
                  </a:moveTo>
                  <a:cubicBezTo>
                    <a:pt x="25" y="38"/>
                    <a:pt x="21" y="41"/>
                    <a:pt x="17" y="41"/>
                  </a:cubicBezTo>
                  <a:cubicBezTo>
                    <a:pt x="13" y="41"/>
                    <a:pt x="9" y="38"/>
                    <a:pt x="9" y="34"/>
                  </a:cubicBezTo>
                  <a:cubicBezTo>
                    <a:pt x="9" y="29"/>
                    <a:pt x="13" y="26"/>
                    <a:pt x="17" y="26"/>
                  </a:cubicBezTo>
                  <a:cubicBezTo>
                    <a:pt x="21" y="26"/>
                    <a:pt x="25" y="29"/>
                    <a:pt x="25" y="3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671205" y="3531192"/>
              <a:ext cx="106335" cy="140860"/>
            </a:xfrm>
            <a:custGeom>
              <a:avLst/>
              <a:gdLst>
                <a:gd name="T0" fmla="*/ 0 w 39"/>
                <a:gd name="T1" fmla="*/ 5 h 51"/>
                <a:gd name="T2" fmla="*/ 9 w 39"/>
                <a:gd name="T3" fmla="*/ 20 h 51"/>
                <a:gd name="T4" fmla="*/ 6 w 39"/>
                <a:gd name="T5" fmla="*/ 40 h 51"/>
                <a:gd name="T6" fmla="*/ 29 w 39"/>
                <a:gd name="T7" fmla="*/ 46 h 51"/>
                <a:gd name="T8" fmla="*/ 35 w 39"/>
                <a:gd name="T9" fmla="*/ 23 h 51"/>
                <a:gd name="T10" fmla="*/ 16 w 39"/>
                <a:gd name="T11" fmla="*/ 16 h 51"/>
                <a:gd name="T12" fmla="*/ 7 w 39"/>
                <a:gd name="T13" fmla="*/ 0 h 51"/>
                <a:gd name="T14" fmla="*/ 0 w 39"/>
                <a:gd name="T15" fmla="*/ 5 h 51"/>
                <a:gd name="T16" fmla="*/ 27 w 39"/>
                <a:gd name="T17" fmla="*/ 28 h 51"/>
                <a:gd name="T18" fmla="*/ 24 w 39"/>
                <a:gd name="T19" fmla="*/ 38 h 51"/>
                <a:gd name="T20" fmla="*/ 14 w 39"/>
                <a:gd name="T21" fmla="*/ 36 h 51"/>
                <a:gd name="T22" fmla="*/ 17 w 39"/>
                <a:gd name="T23" fmla="*/ 25 h 51"/>
                <a:gd name="T24" fmla="*/ 27 w 39"/>
                <a:gd name="T25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51">
                  <a:moveTo>
                    <a:pt x="0" y="5"/>
                  </a:moveTo>
                  <a:cubicBezTo>
                    <a:pt x="9" y="20"/>
                    <a:pt x="9" y="20"/>
                    <a:pt x="9" y="20"/>
                  </a:cubicBezTo>
                  <a:cubicBezTo>
                    <a:pt x="4" y="25"/>
                    <a:pt x="3" y="33"/>
                    <a:pt x="6" y="40"/>
                  </a:cubicBezTo>
                  <a:cubicBezTo>
                    <a:pt x="11" y="48"/>
                    <a:pt x="21" y="51"/>
                    <a:pt x="29" y="46"/>
                  </a:cubicBezTo>
                  <a:cubicBezTo>
                    <a:pt x="37" y="41"/>
                    <a:pt x="39" y="31"/>
                    <a:pt x="35" y="23"/>
                  </a:cubicBezTo>
                  <a:cubicBezTo>
                    <a:pt x="31" y="17"/>
                    <a:pt x="23" y="14"/>
                    <a:pt x="16" y="1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5"/>
                  </a:lnTo>
                  <a:close/>
                  <a:moveTo>
                    <a:pt x="27" y="28"/>
                  </a:moveTo>
                  <a:cubicBezTo>
                    <a:pt x="29" y="32"/>
                    <a:pt x="28" y="36"/>
                    <a:pt x="24" y="38"/>
                  </a:cubicBezTo>
                  <a:cubicBezTo>
                    <a:pt x="21" y="41"/>
                    <a:pt x="16" y="39"/>
                    <a:pt x="14" y="36"/>
                  </a:cubicBezTo>
                  <a:cubicBezTo>
                    <a:pt x="12" y="32"/>
                    <a:pt x="13" y="27"/>
                    <a:pt x="17" y="25"/>
                  </a:cubicBezTo>
                  <a:cubicBezTo>
                    <a:pt x="20" y="23"/>
                    <a:pt x="25" y="24"/>
                    <a:pt x="27" y="2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30587" y="3471810"/>
              <a:ext cx="138098" cy="109097"/>
            </a:xfrm>
            <a:custGeom>
              <a:avLst/>
              <a:gdLst>
                <a:gd name="T0" fmla="*/ 0 w 50"/>
                <a:gd name="T1" fmla="*/ 8 h 40"/>
                <a:gd name="T2" fmla="*/ 15 w 50"/>
                <a:gd name="T3" fmla="*/ 17 h 40"/>
                <a:gd name="T4" fmla="*/ 23 w 50"/>
                <a:gd name="T5" fmla="*/ 35 h 40"/>
                <a:gd name="T6" fmla="*/ 46 w 50"/>
                <a:gd name="T7" fmla="*/ 29 h 40"/>
                <a:gd name="T8" fmla="*/ 40 w 50"/>
                <a:gd name="T9" fmla="*/ 7 h 40"/>
                <a:gd name="T10" fmla="*/ 20 w 50"/>
                <a:gd name="T11" fmla="*/ 9 h 40"/>
                <a:gd name="T12" fmla="*/ 4 w 50"/>
                <a:gd name="T13" fmla="*/ 0 h 40"/>
                <a:gd name="T14" fmla="*/ 0 w 50"/>
                <a:gd name="T15" fmla="*/ 8 h 40"/>
                <a:gd name="T16" fmla="*/ 35 w 50"/>
                <a:gd name="T17" fmla="*/ 14 h 40"/>
                <a:gd name="T18" fmla="*/ 38 w 50"/>
                <a:gd name="T19" fmla="*/ 25 h 40"/>
                <a:gd name="T20" fmla="*/ 27 w 50"/>
                <a:gd name="T21" fmla="*/ 28 h 40"/>
                <a:gd name="T22" fmla="*/ 25 w 50"/>
                <a:gd name="T23" fmla="*/ 17 h 40"/>
                <a:gd name="T24" fmla="*/ 35 w 50"/>
                <a:gd name="T25" fmla="*/ 1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0" y="8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4" y="24"/>
                    <a:pt x="17" y="32"/>
                    <a:pt x="23" y="35"/>
                  </a:cubicBezTo>
                  <a:cubicBezTo>
                    <a:pt x="31" y="40"/>
                    <a:pt x="41" y="37"/>
                    <a:pt x="46" y="29"/>
                  </a:cubicBezTo>
                  <a:cubicBezTo>
                    <a:pt x="50" y="21"/>
                    <a:pt x="48" y="11"/>
                    <a:pt x="40" y="7"/>
                  </a:cubicBezTo>
                  <a:cubicBezTo>
                    <a:pt x="33" y="3"/>
                    <a:pt x="25" y="4"/>
                    <a:pt x="20" y="9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8"/>
                  </a:lnTo>
                  <a:close/>
                  <a:moveTo>
                    <a:pt x="35" y="14"/>
                  </a:moveTo>
                  <a:cubicBezTo>
                    <a:pt x="39" y="16"/>
                    <a:pt x="40" y="21"/>
                    <a:pt x="38" y="25"/>
                  </a:cubicBezTo>
                  <a:cubicBezTo>
                    <a:pt x="36" y="29"/>
                    <a:pt x="31" y="30"/>
                    <a:pt x="27" y="28"/>
                  </a:cubicBezTo>
                  <a:cubicBezTo>
                    <a:pt x="24" y="26"/>
                    <a:pt x="23" y="21"/>
                    <a:pt x="25" y="17"/>
                  </a:cubicBezTo>
                  <a:cubicBezTo>
                    <a:pt x="27" y="13"/>
                    <a:pt x="32" y="12"/>
                    <a:pt x="35" y="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55445" y="3361332"/>
              <a:ext cx="139479" cy="91145"/>
            </a:xfrm>
            <a:custGeom>
              <a:avLst/>
              <a:gdLst>
                <a:gd name="T0" fmla="*/ 0 w 51"/>
                <a:gd name="T1" fmla="*/ 21 h 33"/>
                <a:gd name="T2" fmla="*/ 19 w 51"/>
                <a:gd name="T3" fmla="*/ 21 h 33"/>
                <a:gd name="T4" fmla="*/ 34 w 51"/>
                <a:gd name="T5" fmla="*/ 33 h 33"/>
                <a:gd name="T6" fmla="*/ 51 w 51"/>
                <a:gd name="T7" fmla="*/ 16 h 33"/>
                <a:gd name="T8" fmla="*/ 34 w 51"/>
                <a:gd name="T9" fmla="*/ 0 h 33"/>
                <a:gd name="T10" fmla="*/ 19 w 51"/>
                <a:gd name="T11" fmla="*/ 12 h 33"/>
                <a:gd name="T12" fmla="*/ 0 w 51"/>
                <a:gd name="T13" fmla="*/ 12 h 33"/>
                <a:gd name="T14" fmla="*/ 0 w 51"/>
                <a:gd name="T15" fmla="*/ 21 h 33"/>
                <a:gd name="T16" fmla="*/ 34 w 51"/>
                <a:gd name="T17" fmla="*/ 9 h 33"/>
                <a:gd name="T18" fmla="*/ 42 w 51"/>
                <a:gd name="T19" fmla="*/ 16 h 33"/>
                <a:gd name="T20" fmla="*/ 34 w 51"/>
                <a:gd name="T21" fmla="*/ 24 h 33"/>
                <a:gd name="T22" fmla="*/ 27 w 51"/>
                <a:gd name="T23" fmla="*/ 16 h 33"/>
                <a:gd name="T24" fmla="*/ 34 w 51"/>
                <a:gd name="T25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33">
                  <a:moveTo>
                    <a:pt x="0" y="2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21" y="28"/>
                    <a:pt x="27" y="33"/>
                    <a:pt x="34" y="33"/>
                  </a:cubicBezTo>
                  <a:cubicBezTo>
                    <a:pt x="44" y="33"/>
                    <a:pt x="51" y="25"/>
                    <a:pt x="51" y="16"/>
                  </a:cubicBezTo>
                  <a:cubicBezTo>
                    <a:pt x="51" y="7"/>
                    <a:pt x="44" y="0"/>
                    <a:pt x="34" y="0"/>
                  </a:cubicBezTo>
                  <a:cubicBezTo>
                    <a:pt x="27" y="0"/>
                    <a:pt x="20" y="5"/>
                    <a:pt x="19" y="12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0" y="21"/>
                  </a:lnTo>
                  <a:close/>
                  <a:moveTo>
                    <a:pt x="34" y="9"/>
                  </a:moveTo>
                  <a:cubicBezTo>
                    <a:pt x="39" y="9"/>
                    <a:pt x="42" y="12"/>
                    <a:pt x="42" y="16"/>
                  </a:cubicBezTo>
                  <a:cubicBezTo>
                    <a:pt x="42" y="21"/>
                    <a:pt x="39" y="24"/>
                    <a:pt x="34" y="24"/>
                  </a:cubicBezTo>
                  <a:cubicBezTo>
                    <a:pt x="30" y="24"/>
                    <a:pt x="27" y="21"/>
                    <a:pt x="27" y="16"/>
                  </a:cubicBezTo>
                  <a:cubicBezTo>
                    <a:pt x="27" y="12"/>
                    <a:pt x="30" y="9"/>
                    <a:pt x="34" y="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37820" y="3238425"/>
              <a:ext cx="334197" cy="331435"/>
            </a:xfrm>
            <a:custGeom>
              <a:avLst/>
              <a:gdLst>
                <a:gd name="T0" fmla="*/ 61 w 122"/>
                <a:gd name="T1" fmla="*/ 121 h 121"/>
                <a:gd name="T2" fmla="*/ 0 w 122"/>
                <a:gd name="T3" fmla="*/ 60 h 121"/>
                <a:gd name="T4" fmla="*/ 61 w 122"/>
                <a:gd name="T5" fmla="*/ 0 h 121"/>
                <a:gd name="T6" fmla="*/ 122 w 122"/>
                <a:gd name="T7" fmla="*/ 60 h 121"/>
                <a:gd name="T8" fmla="*/ 61 w 122"/>
                <a:gd name="T9" fmla="*/ 121 h 121"/>
                <a:gd name="T10" fmla="*/ 61 w 122"/>
                <a:gd name="T11" fmla="*/ 8 h 121"/>
                <a:gd name="T12" fmla="*/ 8 w 122"/>
                <a:gd name="T13" fmla="*/ 60 h 121"/>
                <a:gd name="T14" fmla="*/ 61 w 122"/>
                <a:gd name="T15" fmla="*/ 113 h 121"/>
                <a:gd name="T16" fmla="*/ 114 w 122"/>
                <a:gd name="T17" fmla="*/ 60 h 121"/>
                <a:gd name="T18" fmla="*/ 61 w 122"/>
                <a:gd name="T19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21">
                  <a:moveTo>
                    <a:pt x="61" y="121"/>
                  </a:moveTo>
                  <a:cubicBezTo>
                    <a:pt x="28" y="121"/>
                    <a:pt x="0" y="94"/>
                    <a:pt x="0" y="60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4" y="0"/>
                    <a:pt x="122" y="27"/>
                    <a:pt x="122" y="60"/>
                  </a:cubicBezTo>
                  <a:cubicBezTo>
                    <a:pt x="122" y="94"/>
                    <a:pt x="94" y="121"/>
                    <a:pt x="61" y="121"/>
                  </a:cubicBezTo>
                  <a:close/>
                  <a:moveTo>
                    <a:pt x="61" y="8"/>
                  </a:moveTo>
                  <a:cubicBezTo>
                    <a:pt x="32" y="8"/>
                    <a:pt x="8" y="31"/>
                    <a:pt x="8" y="60"/>
                  </a:cubicBezTo>
                  <a:cubicBezTo>
                    <a:pt x="8" y="89"/>
                    <a:pt x="32" y="113"/>
                    <a:pt x="61" y="113"/>
                  </a:cubicBezTo>
                  <a:cubicBezTo>
                    <a:pt x="90" y="113"/>
                    <a:pt x="114" y="89"/>
                    <a:pt x="114" y="60"/>
                  </a:cubicBezTo>
                  <a:cubicBezTo>
                    <a:pt x="114" y="31"/>
                    <a:pt x="90" y="8"/>
                    <a:pt x="61" y="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7456407" y="2983089"/>
            <a:ext cx="486104" cy="452962"/>
            <a:chOff x="7181130" y="3241186"/>
            <a:chExt cx="486104" cy="452962"/>
          </a:xfrm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4655" y="3324045"/>
              <a:ext cx="120145" cy="120145"/>
            </a:xfrm>
            <a:custGeom>
              <a:avLst/>
              <a:gdLst>
                <a:gd name="T0" fmla="*/ 0 w 44"/>
                <a:gd name="T1" fmla="*/ 22 h 44"/>
                <a:gd name="T2" fmla="*/ 22 w 44"/>
                <a:gd name="T3" fmla="*/ 44 h 44"/>
                <a:gd name="T4" fmla="*/ 44 w 44"/>
                <a:gd name="T5" fmla="*/ 25 h 44"/>
                <a:gd name="T6" fmla="*/ 19 w 44"/>
                <a:gd name="T7" fmla="*/ 25 h 44"/>
                <a:gd name="T8" fmla="*/ 19 w 44"/>
                <a:gd name="T9" fmla="*/ 0 h 44"/>
                <a:gd name="T10" fmla="*/ 0 w 44"/>
                <a:gd name="T11" fmla="*/ 2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34"/>
                    <a:pt x="10" y="44"/>
                    <a:pt x="22" y="44"/>
                  </a:cubicBezTo>
                  <a:cubicBezTo>
                    <a:pt x="33" y="44"/>
                    <a:pt x="43" y="36"/>
                    <a:pt x="44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8" y="2"/>
                    <a:pt x="0" y="11"/>
                    <a:pt x="0" y="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05418" y="3324045"/>
              <a:ext cx="59382" cy="59382"/>
            </a:xfrm>
            <a:custGeom>
              <a:avLst/>
              <a:gdLst>
                <a:gd name="T0" fmla="*/ 0 w 22"/>
                <a:gd name="T1" fmla="*/ 0 h 22"/>
                <a:gd name="T2" fmla="*/ 0 w 22"/>
                <a:gd name="T3" fmla="*/ 0 h 22"/>
                <a:gd name="T4" fmla="*/ 0 w 22"/>
                <a:gd name="T5" fmla="*/ 22 h 22"/>
                <a:gd name="T6" fmla="*/ 22 w 22"/>
                <a:gd name="T7" fmla="*/ 22 h 22"/>
                <a:gd name="T8" fmla="*/ 0 w 22"/>
                <a:gd name="T9" fmla="*/ 0 h 22"/>
                <a:gd name="T10" fmla="*/ 2 w 22"/>
                <a:gd name="T11" fmla="*/ 3 h 22"/>
                <a:gd name="T12" fmla="*/ 19 w 22"/>
                <a:gd name="T13" fmla="*/ 20 h 22"/>
                <a:gd name="T14" fmla="*/ 2 w 22"/>
                <a:gd name="T15" fmla="*/ 20 h 22"/>
                <a:gd name="T16" fmla="*/ 2 w 22"/>
                <a:gd name="T17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10"/>
                    <a:pt x="12" y="0"/>
                    <a:pt x="0" y="0"/>
                  </a:cubicBezTo>
                  <a:close/>
                  <a:moveTo>
                    <a:pt x="2" y="3"/>
                  </a:moveTo>
                  <a:cubicBezTo>
                    <a:pt x="11" y="4"/>
                    <a:pt x="18" y="11"/>
                    <a:pt x="19" y="20"/>
                  </a:cubicBezTo>
                  <a:cubicBezTo>
                    <a:pt x="2" y="20"/>
                    <a:pt x="2" y="20"/>
                    <a:pt x="2" y="20"/>
                  </a:cubicBezTo>
                  <a:lnTo>
                    <a:pt x="2" y="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2419" y="3364094"/>
              <a:ext cx="110478" cy="13810"/>
            </a:xfrm>
            <a:custGeom>
              <a:avLst/>
              <a:gdLst>
                <a:gd name="T0" fmla="*/ 0 w 80"/>
                <a:gd name="T1" fmla="*/ 6 h 10"/>
                <a:gd name="T2" fmla="*/ 30 w 80"/>
                <a:gd name="T3" fmla="*/ 10 h 10"/>
                <a:gd name="T4" fmla="*/ 72 w 80"/>
                <a:gd name="T5" fmla="*/ 10 h 10"/>
                <a:gd name="T6" fmla="*/ 80 w 80"/>
                <a:gd name="T7" fmla="*/ 0 h 10"/>
                <a:gd name="T8" fmla="*/ 0 w 80"/>
                <a:gd name="T9" fmla="*/ 0 h 10"/>
                <a:gd name="T10" fmla="*/ 0 w 80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10">
                  <a:moveTo>
                    <a:pt x="0" y="6"/>
                  </a:moveTo>
                  <a:lnTo>
                    <a:pt x="30" y="10"/>
                  </a:lnTo>
                  <a:lnTo>
                    <a:pt x="72" y="1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2419" y="3336474"/>
              <a:ext cx="145003" cy="13810"/>
            </a:xfrm>
            <a:custGeom>
              <a:avLst/>
              <a:gdLst>
                <a:gd name="T0" fmla="*/ 0 w 53"/>
                <a:gd name="T1" fmla="*/ 0 h 5"/>
                <a:gd name="T2" fmla="*/ 0 w 53"/>
                <a:gd name="T3" fmla="*/ 5 h 5"/>
                <a:gd name="T4" fmla="*/ 53 w 53"/>
                <a:gd name="T5" fmla="*/ 5 h 5"/>
                <a:gd name="T6" fmla="*/ 50 w 53"/>
                <a:gd name="T7" fmla="*/ 0 h 5"/>
                <a:gd name="T8" fmla="*/ 0 w 5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0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2" y="4"/>
                    <a:pt x="51" y="2"/>
                    <a:pt x="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81130" y="3241186"/>
              <a:ext cx="486104" cy="249957"/>
            </a:xfrm>
            <a:custGeom>
              <a:avLst/>
              <a:gdLst>
                <a:gd name="T0" fmla="*/ 0 w 177"/>
                <a:gd name="T1" fmla="*/ 0 h 91"/>
                <a:gd name="T2" fmla="*/ 0 w 177"/>
                <a:gd name="T3" fmla="*/ 20 h 91"/>
                <a:gd name="T4" fmla="*/ 9 w 177"/>
                <a:gd name="T5" fmla="*/ 20 h 91"/>
                <a:gd name="T6" fmla="*/ 9 w 177"/>
                <a:gd name="T7" fmla="*/ 91 h 91"/>
                <a:gd name="T8" fmla="*/ 116 w 177"/>
                <a:gd name="T9" fmla="*/ 91 h 91"/>
                <a:gd name="T10" fmla="*/ 117 w 177"/>
                <a:gd name="T11" fmla="*/ 85 h 91"/>
                <a:gd name="T12" fmla="*/ 14 w 177"/>
                <a:gd name="T13" fmla="*/ 85 h 91"/>
                <a:gd name="T14" fmla="*/ 14 w 177"/>
                <a:gd name="T15" fmla="*/ 20 h 91"/>
                <a:gd name="T16" fmla="*/ 126 w 177"/>
                <a:gd name="T17" fmla="*/ 20 h 91"/>
                <a:gd name="T18" fmla="*/ 141 w 177"/>
                <a:gd name="T19" fmla="*/ 8 h 91"/>
                <a:gd name="T20" fmla="*/ 156 w 177"/>
                <a:gd name="T21" fmla="*/ 20 h 91"/>
                <a:gd name="T22" fmla="*/ 163 w 177"/>
                <a:gd name="T23" fmla="*/ 20 h 91"/>
                <a:gd name="T24" fmla="*/ 163 w 177"/>
                <a:gd name="T25" fmla="*/ 42 h 91"/>
                <a:gd name="T26" fmla="*/ 168 w 177"/>
                <a:gd name="T27" fmla="*/ 48 h 91"/>
                <a:gd name="T28" fmla="*/ 168 w 177"/>
                <a:gd name="T29" fmla="*/ 20 h 91"/>
                <a:gd name="T30" fmla="*/ 177 w 177"/>
                <a:gd name="T31" fmla="*/ 20 h 91"/>
                <a:gd name="T32" fmla="*/ 177 w 177"/>
                <a:gd name="T33" fmla="*/ 0 h 91"/>
                <a:gd name="T34" fmla="*/ 0 w 177"/>
                <a:gd name="T3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7" h="91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116" y="91"/>
                    <a:pt x="116" y="91"/>
                    <a:pt x="116" y="91"/>
                  </a:cubicBezTo>
                  <a:cubicBezTo>
                    <a:pt x="117" y="89"/>
                    <a:pt x="117" y="87"/>
                    <a:pt x="117" y="85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8" y="13"/>
                    <a:pt x="134" y="8"/>
                    <a:pt x="141" y="8"/>
                  </a:cubicBezTo>
                  <a:cubicBezTo>
                    <a:pt x="148" y="8"/>
                    <a:pt x="154" y="13"/>
                    <a:pt x="156" y="20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3" y="42"/>
                    <a:pt x="163" y="42"/>
                    <a:pt x="163" y="42"/>
                  </a:cubicBezTo>
                  <a:cubicBezTo>
                    <a:pt x="165" y="43"/>
                    <a:pt x="167" y="45"/>
                    <a:pt x="168" y="48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77" y="20"/>
                    <a:pt x="177" y="20"/>
                    <a:pt x="177" y="20"/>
                  </a:cubicBezTo>
                  <a:cubicBezTo>
                    <a:pt x="177" y="0"/>
                    <a:pt x="177" y="0"/>
                    <a:pt x="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34660" y="3274330"/>
              <a:ext cx="66287" cy="787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5181" y="3358570"/>
              <a:ext cx="249957" cy="335578"/>
            </a:xfrm>
            <a:custGeom>
              <a:avLst/>
              <a:gdLst>
                <a:gd name="T0" fmla="*/ 80 w 91"/>
                <a:gd name="T1" fmla="*/ 2 h 122"/>
                <a:gd name="T2" fmla="*/ 79 w 91"/>
                <a:gd name="T3" fmla="*/ 2 h 122"/>
                <a:gd name="T4" fmla="*/ 79 w 91"/>
                <a:gd name="T5" fmla="*/ 2 h 122"/>
                <a:gd name="T6" fmla="*/ 73 w 91"/>
                <a:gd name="T7" fmla="*/ 1 h 122"/>
                <a:gd name="T8" fmla="*/ 73 w 91"/>
                <a:gd name="T9" fmla="*/ 2 h 122"/>
                <a:gd name="T10" fmla="*/ 78 w 91"/>
                <a:gd name="T11" fmla="*/ 6 h 122"/>
                <a:gd name="T12" fmla="*/ 72 w 91"/>
                <a:gd name="T13" fmla="*/ 9 h 122"/>
                <a:gd name="T14" fmla="*/ 75 w 91"/>
                <a:gd name="T15" fmla="*/ 14 h 122"/>
                <a:gd name="T16" fmla="*/ 67 w 91"/>
                <a:gd name="T17" fmla="*/ 31 h 122"/>
                <a:gd name="T18" fmla="*/ 66 w 91"/>
                <a:gd name="T19" fmla="*/ 7 h 122"/>
                <a:gd name="T20" fmla="*/ 67 w 91"/>
                <a:gd name="T21" fmla="*/ 6 h 122"/>
                <a:gd name="T22" fmla="*/ 65 w 91"/>
                <a:gd name="T23" fmla="*/ 0 h 122"/>
                <a:gd name="T24" fmla="*/ 61 w 91"/>
                <a:gd name="T25" fmla="*/ 0 h 122"/>
                <a:gd name="T26" fmla="*/ 59 w 91"/>
                <a:gd name="T27" fmla="*/ 6 h 122"/>
                <a:gd name="T28" fmla="*/ 60 w 91"/>
                <a:gd name="T29" fmla="*/ 7 h 122"/>
                <a:gd name="T30" fmla="*/ 59 w 91"/>
                <a:gd name="T31" fmla="*/ 31 h 122"/>
                <a:gd name="T32" fmla="*/ 51 w 91"/>
                <a:gd name="T33" fmla="*/ 14 h 122"/>
                <a:gd name="T34" fmla="*/ 54 w 91"/>
                <a:gd name="T35" fmla="*/ 9 h 122"/>
                <a:gd name="T36" fmla="*/ 48 w 91"/>
                <a:gd name="T37" fmla="*/ 6 h 122"/>
                <a:gd name="T38" fmla="*/ 53 w 91"/>
                <a:gd name="T39" fmla="*/ 2 h 122"/>
                <a:gd name="T40" fmla="*/ 53 w 91"/>
                <a:gd name="T41" fmla="*/ 1 h 122"/>
                <a:gd name="T42" fmla="*/ 49 w 91"/>
                <a:gd name="T43" fmla="*/ 2 h 122"/>
                <a:gd name="T44" fmla="*/ 47 w 91"/>
                <a:gd name="T45" fmla="*/ 2 h 122"/>
                <a:gd name="T46" fmla="*/ 47 w 91"/>
                <a:gd name="T47" fmla="*/ 2 h 122"/>
                <a:gd name="T48" fmla="*/ 46 w 91"/>
                <a:gd name="T49" fmla="*/ 2 h 122"/>
                <a:gd name="T50" fmla="*/ 44 w 91"/>
                <a:gd name="T51" fmla="*/ 4 h 122"/>
                <a:gd name="T52" fmla="*/ 34 w 91"/>
                <a:gd name="T53" fmla="*/ 13 h 122"/>
                <a:gd name="T54" fmla="*/ 34 w 91"/>
                <a:gd name="T55" fmla="*/ 14 h 122"/>
                <a:gd name="T56" fmla="*/ 29 w 91"/>
                <a:gd name="T57" fmla="*/ 13 h 122"/>
                <a:gd name="T58" fmla="*/ 2 w 91"/>
                <a:gd name="T59" fmla="*/ 9 h 122"/>
                <a:gd name="T60" fmla="*/ 0 w 91"/>
                <a:gd name="T61" fmla="*/ 26 h 122"/>
                <a:gd name="T62" fmla="*/ 27 w 91"/>
                <a:gd name="T63" fmla="*/ 28 h 122"/>
                <a:gd name="T64" fmla="*/ 34 w 91"/>
                <a:gd name="T65" fmla="*/ 29 h 122"/>
                <a:gd name="T66" fmla="*/ 35 w 91"/>
                <a:gd name="T67" fmla="*/ 29 h 122"/>
                <a:gd name="T68" fmla="*/ 36 w 91"/>
                <a:gd name="T69" fmla="*/ 29 h 122"/>
                <a:gd name="T70" fmla="*/ 43 w 91"/>
                <a:gd name="T71" fmla="*/ 26 h 122"/>
                <a:gd name="T72" fmla="*/ 43 w 91"/>
                <a:gd name="T73" fmla="*/ 25 h 122"/>
                <a:gd name="T74" fmla="*/ 42 w 91"/>
                <a:gd name="T75" fmla="*/ 65 h 122"/>
                <a:gd name="T76" fmla="*/ 42 w 91"/>
                <a:gd name="T77" fmla="*/ 65 h 122"/>
                <a:gd name="T78" fmla="*/ 44 w 91"/>
                <a:gd name="T79" fmla="*/ 65 h 122"/>
                <a:gd name="T80" fmla="*/ 46 w 91"/>
                <a:gd name="T81" fmla="*/ 122 h 122"/>
                <a:gd name="T82" fmla="*/ 62 w 91"/>
                <a:gd name="T83" fmla="*/ 122 h 122"/>
                <a:gd name="T84" fmla="*/ 62 w 91"/>
                <a:gd name="T85" fmla="*/ 65 h 122"/>
                <a:gd name="T86" fmla="*/ 64 w 91"/>
                <a:gd name="T87" fmla="*/ 65 h 122"/>
                <a:gd name="T88" fmla="*/ 66 w 91"/>
                <a:gd name="T89" fmla="*/ 122 h 122"/>
                <a:gd name="T90" fmla="*/ 82 w 91"/>
                <a:gd name="T91" fmla="*/ 122 h 122"/>
                <a:gd name="T92" fmla="*/ 82 w 91"/>
                <a:gd name="T93" fmla="*/ 65 h 122"/>
                <a:gd name="T94" fmla="*/ 84 w 91"/>
                <a:gd name="T95" fmla="*/ 65 h 122"/>
                <a:gd name="T96" fmla="*/ 84 w 91"/>
                <a:gd name="T97" fmla="*/ 65 h 122"/>
                <a:gd name="T98" fmla="*/ 91 w 91"/>
                <a:gd name="T99" fmla="*/ 64 h 122"/>
                <a:gd name="T100" fmla="*/ 87 w 91"/>
                <a:gd name="T101" fmla="*/ 9 h 122"/>
                <a:gd name="T102" fmla="*/ 80 w 91"/>
                <a:gd name="T103" fmla="*/ 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1" h="122">
                  <a:moveTo>
                    <a:pt x="80" y="2"/>
                  </a:move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7" y="2"/>
                    <a:pt x="75" y="2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2"/>
                    <a:pt x="50" y="2"/>
                    <a:pt x="49" y="2"/>
                  </a:cubicBezTo>
                  <a:cubicBezTo>
                    <a:pt x="48" y="2"/>
                    <a:pt x="48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6" y="2"/>
                  </a:cubicBezTo>
                  <a:cubicBezTo>
                    <a:pt x="45" y="3"/>
                    <a:pt x="45" y="3"/>
                    <a:pt x="44" y="4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4"/>
                    <a:pt x="1" y="20"/>
                    <a:pt x="0" y="26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8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38"/>
                    <a:pt x="43" y="51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3" y="65"/>
                    <a:pt x="44" y="65"/>
                    <a:pt x="44" y="65"/>
                  </a:cubicBezTo>
                  <a:cubicBezTo>
                    <a:pt x="46" y="122"/>
                    <a:pt x="46" y="122"/>
                    <a:pt x="46" y="122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3" y="105"/>
                    <a:pt x="62" y="76"/>
                    <a:pt x="62" y="65"/>
                  </a:cubicBezTo>
                  <a:cubicBezTo>
                    <a:pt x="63" y="65"/>
                    <a:pt x="63" y="65"/>
                    <a:pt x="64" y="65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82" y="122"/>
                    <a:pt x="82" y="122"/>
                    <a:pt x="82" y="122"/>
                  </a:cubicBezTo>
                  <a:cubicBezTo>
                    <a:pt x="82" y="105"/>
                    <a:pt x="82" y="76"/>
                    <a:pt x="82" y="65"/>
                  </a:cubicBezTo>
                  <a:cubicBezTo>
                    <a:pt x="82" y="65"/>
                    <a:pt x="83" y="65"/>
                    <a:pt x="84" y="65"/>
                  </a:cubicBezTo>
                  <a:cubicBezTo>
                    <a:pt x="84" y="65"/>
                    <a:pt x="84" y="65"/>
                    <a:pt x="84" y="65"/>
                  </a:cubicBezTo>
                  <a:cubicBezTo>
                    <a:pt x="86" y="65"/>
                    <a:pt x="89" y="64"/>
                    <a:pt x="91" y="64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6" y="5"/>
                    <a:pt x="83" y="2"/>
                    <a:pt x="80" y="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5068873" y="4386440"/>
            <a:ext cx="560247" cy="572839"/>
            <a:chOff x="8343593" y="3199601"/>
            <a:chExt cx="444000" cy="453979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3593" y="3372545"/>
              <a:ext cx="196225" cy="281035"/>
            </a:xfrm>
            <a:custGeom>
              <a:avLst/>
              <a:gdLst>
                <a:gd name="T0" fmla="*/ 65 w 118"/>
                <a:gd name="T1" fmla="*/ 15 h 169"/>
                <a:gd name="T2" fmla="*/ 101 w 118"/>
                <a:gd name="T3" fmla="*/ 139 h 169"/>
                <a:gd name="T4" fmla="*/ 53 w 118"/>
                <a:gd name="T5" fmla="*/ 153 h 169"/>
                <a:gd name="T6" fmla="*/ 16 w 118"/>
                <a:gd name="T7" fmla="*/ 30 h 169"/>
                <a:gd name="T8" fmla="*/ 65 w 118"/>
                <a:gd name="T9" fmla="*/ 15 h 169"/>
                <a:gd name="T10" fmla="*/ 74 w 118"/>
                <a:gd name="T11" fmla="*/ 0 h 169"/>
                <a:gd name="T12" fmla="*/ 63 w 118"/>
                <a:gd name="T13" fmla="*/ 2 h 169"/>
                <a:gd name="T14" fmla="*/ 12 w 118"/>
                <a:gd name="T15" fmla="*/ 17 h 169"/>
                <a:gd name="T16" fmla="*/ 0 w 118"/>
                <a:gd name="T17" fmla="*/ 21 h 169"/>
                <a:gd name="T18" fmla="*/ 4 w 118"/>
                <a:gd name="T19" fmla="*/ 34 h 169"/>
                <a:gd name="T20" fmla="*/ 40 w 118"/>
                <a:gd name="T21" fmla="*/ 157 h 169"/>
                <a:gd name="T22" fmla="*/ 44 w 118"/>
                <a:gd name="T23" fmla="*/ 169 h 169"/>
                <a:gd name="T24" fmla="*/ 56 w 118"/>
                <a:gd name="T25" fmla="*/ 165 h 169"/>
                <a:gd name="T26" fmla="*/ 105 w 118"/>
                <a:gd name="T27" fmla="*/ 150 h 169"/>
                <a:gd name="T28" fmla="*/ 118 w 118"/>
                <a:gd name="T29" fmla="*/ 148 h 169"/>
                <a:gd name="T30" fmla="*/ 114 w 118"/>
                <a:gd name="T31" fmla="*/ 135 h 169"/>
                <a:gd name="T32" fmla="*/ 78 w 118"/>
                <a:gd name="T33" fmla="*/ 11 h 169"/>
                <a:gd name="T34" fmla="*/ 74 w 118"/>
                <a:gd name="T35" fmla="*/ 0 h 169"/>
                <a:gd name="T36" fmla="*/ 74 w 118"/>
                <a:gd name="T37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8" h="169">
                  <a:moveTo>
                    <a:pt x="65" y="15"/>
                  </a:moveTo>
                  <a:lnTo>
                    <a:pt x="101" y="139"/>
                  </a:lnTo>
                  <a:lnTo>
                    <a:pt x="53" y="153"/>
                  </a:lnTo>
                  <a:lnTo>
                    <a:pt x="16" y="30"/>
                  </a:lnTo>
                  <a:lnTo>
                    <a:pt x="65" y="15"/>
                  </a:lnTo>
                  <a:close/>
                  <a:moveTo>
                    <a:pt x="74" y="0"/>
                  </a:moveTo>
                  <a:lnTo>
                    <a:pt x="63" y="2"/>
                  </a:lnTo>
                  <a:lnTo>
                    <a:pt x="12" y="17"/>
                  </a:lnTo>
                  <a:lnTo>
                    <a:pt x="0" y="21"/>
                  </a:lnTo>
                  <a:lnTo>
                    <a:pt x="4" y="34"/>
                  </a:lnTo>
                  <a:lnTo>
                    <a:pt x="40" y="157"/>
                  </a:lnTo>
                  <a:lnTo>
                    <a:pt x="44" y="169"/>
                  </a:lnTo>
                  <a:lnTo>
                    <a:pt x="56" y="165"/>
                  </a:lnTo>
                  <a:lnTo>
                    <a:pt x="105" y="150"/>
                  </a:lnTo>
                  <a:lnTo>
                    <a:pt x="118" y="148"/>
                  </a:lnTo>
                  <a:lnTo>
                    <a:pt x="114" y="135"/>
                  </a:lnTo>
                  <a:lnTo>
                    <a:pt x="78" y="11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3593" y="3372545"/>
              <a:ext cx="196225" cy="281035"/>
            </a:xfrm>
            <a:custGeom>
              <a:avLst/>
              <a:gdLst>
                <a:gd name="T0" fmla="*/ 65 w 118"/>
                <a:gd name="T1" fmla="*/ 15 h 169"/>
                <a:gd name="T2" fmla="*/ 101 w 118"/>
                <a:gd name="T3" fmla="*/ 139 h 169"/>
                <a:gd name="T4" fmla="*/ 53 w 118"/>
                <a:gd name="T5" fmla="*/ 153 h 169"/>
                <a:gd name="T6" fmla="*/ 16 w 118"/>
                <a:gd name="T7" fmla="*/ 30 h 169"/>
                <a:gd name="T8" fmla="*/ 65 w 118"/>
                <a:gd name="T9" fmla="*/ 15 h 169"/>
                <a:gd name="T10" fmla="*/ 74 w 118"/>
                <a:gd name="T11" fmla="*/ 0 h 169"/>
                <a:gd name="T12" fmla="*/ 63 w 118"/>
                <a:gd name="T13" fmla="*/ 2 h 169"/>
                <a:gd name="T14" fmla="*/ 12 w 118"/>
                <a:gd name="T15" fmla="*/ 17 h 169"/>
                <a:gd name="T16" fmla="*/ 0 w 118"/>
                <a:gd name="T17" fmla="*/ 21 h 169"/>
                <a:gd name="T18" fmla="*/ 4 w 118"/>
                <a:gd name="T19" fmla="*/ 34 h 169"/>
                <a:gd name="T20" fmla="*/ 40 w 118"/>
                <a:gd name="T21" fmla="*/ 157 h 169"/>
                <a:gd name="T22" fmla="*/ 44 w 118"/>
                <a:gd name="T23" fmla="*/ 169 h 169"/>
                <a:gd name="T24" fmla="*/ 56 w 118"/>
                <a:gd name="T25" fmla="*/ 165 h 169"/>
                <a:gd name="T26" fmla="*/ 105 w 118"/>
                <a:gd name="T27" fmla="*/ 150 h 169"/>
                <a:gd name="T28" fmla="*/ 118 w 118"/>
                <a:gd name="T29" fmla="*/ 148 h 169"/>
                <a:gd name="T30" fmla="*/ 114 w 118"/>
                <a:gd name="T31" fmla="*/ 135 h 169"/>
                <a:gd name="T32" fmla="*/ 78 w 118"/>
                <a:gd name="T33" fmla="*/ 11 h 169"/>
                <a:gd name="T34" fmla="*/ 74 w 118"/>
                <a:gd name="T35" fmla="*/ 0 h 169"/>
                <a:gd name="T36" fmla="*/ 74 w 118"/>
                <a:gd name="T37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8" h="169">
                  <a:moveTo>
                    <a:pt x="65" y="15"/>
                  </a:moveTo>
                  <a:lnTo>
                    <a:pt x="101" y="139"/>
                  </a:lnTo>
                  <a:lnTo>
                    <a:pt x="53" y="153"/>
                  </a:lnTo>
                  <a:lnTo>
                    <a:pt x="16" y="30"/>
                  </a:lnTo>
                  <a:lnTo>
                    <a:pt x="65" y="15"/>
                  </a:lnTo>
                  <a:moveTo>
                    <a:pt x="74" y="0"/>
                  </a:moveTo>
                  <a:lnTo>
                    <a:pt x="63" y="2"/>
                  </a:lnTo>
                  <a:lnTo>
                    <a:pt x="12" y="17"/>
                  </a:lnTo>
                  <a:lnTo>
                    <a:pt x="0" y="21"/>
                  </a:lnTo>
                  <a:lnTo>
                    <a:pt x="4" y="34"/>
                  </a:lnTo>
                  <a:lnTo>
                    <a:pt x="40" y="157"/>
                  </a:lnTo>
                  <a:lnTo>
                    <a:pt x="44" y="169"/>
                  </a:lnTo>
                  <a:lnTo>
                    <a:pt x="56" y="165"/>
                  </a:lnTo>
                  <a:lnTo>
                    <a:pt x="105" y="150"/>
                  </a:lnTo>
                  <a:lnTo>
                    <a:pt x="118" y="148"/>
                  </a:lnTo>
                  <a:lnTo>
                    <a:pt x="114" y="135"/>
                  </a:lnTo>
                  <a:lnTo>
                    <a:pt x="78" y="11"/>
                  </a:lnTo>
                  <a:lnTo>
                    <a:pt x="74" y="0"/>
                  </a:lnTo>
                  <a:lnTo>
                    <a:pt x="74" y="0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4963" y="3199601"/>
              <a:ext cx="312630" cy="355866"/>
            </a:xfrm>
            <a:custGeom>
              <a:avLst/>
              <a:gdLst>
                <a:gd name="T0" fmla="*/ 144 w 150"/>
                <a:gd name="T1" fmla="*/ 121 h 171"/>
                <a:gd name="T2" fmla="*/ 135 w 150"/>
                <a:gd name="T3" fmla="*/ 136 h 171"/>
                <a:gd name="T4" fmla="*/ 135 w 150"/>
                <a:gd name="T5" fmla="*/ 140 h 171"/>
                <a:gd name="T6" fmla="*/ 122 w 150"/>
                <a:gd name="T7" fmla="*/ 157 h 171"/>
                <a:gd name="T8" fmla="*/ 121 w 150"/>
                <a:gd name="T9" fmla="*/ 163 h 171"/>
                <a:gd name="T10" fmla="*/ 102 w 150"/>
                <a:gd name="T11" fmla="*/ 171 h 171"/>
                <a:gd name="T12" fmla="*/ 95 w 150"/>
                <a:gd name="T13" fmla="*/ 171 h 171"/>
                <a:gd name="T14" fmla="*/ 54 w 150"/>
                <a:gd name="T15" fmla="*/ 167 h 171"/>
                <a:gd name="T16" fmla="*/ 40 w 150"/>
                <a:gd name="T17" fmla="*/ 166 h 171"/>
                <a:gd name="T18" fmla="*/ 21 w 150"/>
                <a:gd name="T19" fmla="*/ 168 h 171"/>
                <a:gd name="T20" fmla="*/ 0 w 150"/>
                <a:gd name="T21" fmla="*/ 96 h 171"/>
                <a:gd name="T22" fmla="*/ 45 w 150"/>
                <a:gd name="T23" fmla="*/ 45 h 171"/>
                <a:gd name="T24" fmla="*/ 48 w 150"/>
                <a:gd name="T25" fmla="*/ 8 h 171"/>
                <a:gd name="T26" fmla="*/ 63 w 150"/>
                <a:gd name="T27" fmla="*/ 0 h 171"/>
                <a:gd name="T28" fmla="*/ 78 w 150"/>
                <a:gd name="T29" fmla="*/ 40 h 171"/>
                <a:gd name="T30" fmla="*/ 76 w 150"/>
                <a:gd name="T31" fmla="*/ 52 h 171"/>
                <a:gd name="T32" fmla="*/ 75 w 150"/>
                <a:gd name="T33" fmla="*/ 62 h 171"/>
                <a:gd name="T34" fmla="*/ 123 w 150"/>
                <a:gd name="T35" fmla="*/ 73 h 171"/>
                <a:gd name="T36" fmla="*/ 127 w 150"/>
                <a:gd name="T37" fmla="*/ 72 h 171"/>
                <a:gd name="T38" fmla="*/ 150 w 150"/>
                <a:gd name="T39" fmla="*/ 95 h 171"/>
                <a:gd name="T40" fmla="*/ 143 w 150"/>
                <a:gd name="T41" fmla="*/ 112 h 171"/>
                <a:gd name="T42" fmla="*/ 144 w 150"/>
                <a:gd name="T43" fmla="*/ 12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0" h="171">
                  <a:moveTo>
                    <a:pt x="144" y="121"/>
                  </a:moveTo>
                  <a:cubicBezTo>
                    <a:pt x="144" y="127"/>
                    <a:pt x="140" y="133"/>
                    <a:pt x="135" y="136"/>
                  </a:cubicBezTo>
                  <a:cubicBezTo>
                    <a:pt x="135" y="137"/>
                    <a:pt x="135" y="139"/>
                    <a:pt x="135" y="140"/>
                  </a:cubicBezTo>
                  <a:cubicBezTo>
                    <a:pt x="135" y="148"/>
                    <a:pt x="129" y="155"/>
                    <a:pt x="122" y="157"/>
                  </a:cubicBezTo>
                  <a:cubicBezTo>
                    <a:pt x="122" y="159"/>
                    <a:pt x="122" y="161"/>
                    <a:pt x="121" y="163"/>
                  </a:cubicBezTo>
                  <a:cubicBezTo>
                    <a:pt x="118" y="169"/>
                    <a:pt x="110" y="171"/>
                    <a:pt x="102" y="171"/>
                  </a:cubicBezTo>
                  <a:cubicBezTo>
                    <a:pt x="100" y="171"/>
                    <a:pt x="97" y="171"/>
                    <a:pt x="95" y="171"/>
                  </a:cubicBezTo>
                  <a:cubicBezTo>
                    <a:pt x="87" y="170"/>
                    <a:pt x="71" y="169"/>
                    <a:pt x="54" y="167"/>
                  </a:cubicBezTo>
                  <a:cubicBezTo>
                    <a:pt x="49" y="167"/>
                    <a:pt x="44" y="166"/>
                    <a:pt x="40" y="166"/>
                  </a:cubicBezTo>
                  <a:cubicBezTo>
                    <a:pt x="31" y="166"/>
                    <a:pt x="25" y="167"/>
                    <a:pt x="21" y="16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4" y="85"/>
                    <a:pt x="37" y="59"/>
                    <a:pt x="45" y="45"/>
                  </a:cubicBezTo>
                  <a:cubicBezTo>
                    <a:pt x="50" y="30"/>
                    <a:pt x="48" y="12"/>
                    <a:pt x="48" y="8"/>
                  </a:cubicBezTo>
                  <a:cubicBezTo>
                    <a:pt x="47" y="1"/>
                    <a:pt x="61" y="0"/>
                    <a:pt x="63" y="0"/>
                  </a:cubicBezTo>
                  <a:cubicBezTo>
                    <a:pt x="71" y="0"/>
                    <a:pt x="80" y="14"/>
                    <a:pt x="78" y="40"/>
                  </a:cubicBezTo>
                  <a:cubicBezTo>
                    <a:pt x="77" y="43"/>
                    <a:pt x="76" y="48"/>
                    <a:pt x="76" y="52"/>
                  </a:cubicBezTo>
                  <a:cubicBezTo>
                    <a:pt x="76" y="56"/>
                    <a:pt x="76" y="59"/>
                    <a:pt x="75" y="62"/>
                  </a:cubicBezTo>
                  <a:cubicBezTo>
                    <a:pt x="75" y="72"/>
                    <a:pt x="111" y="73"/>
                    <a:pt x="123" y="73"/>
                  </a:cubicBezTo>
                  <a:cubicBezTo>
                    <a:pt x="126" y="73"/>
                    <a:pt x="127" y="72"/>
                    <a:pt x="127" y="72"/>
                  </a:cubicBezTo>
                  <a:cubicBezTo>
                    <a:pt x="140" y="72"/>
                    <a:pt x="150" y="83"/>
                    <a:pt x="150" y="95"/>
                  </a:cubicBezTo>
                  <a:cubicBezTo>
                    <a:pt x="150" y="102"/>
                    <a:pt x="147" y="108"/>
                    <a:pt x="143" y="112"/>
                  </a:cubicBezTo>
                  <a:cubicBezTo>
                    <a:pt x="144" y="115"/>
                    <a:pt x="144" y="118"/>
                    <a:pt x="144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09953" y="2888859"/>
            <a:ext cx="611599" cy="572282"/>
          </a:xfrm>
          <a:custGeom>
            <a:avLst/>
            <a:gdLst>
              <a:gd name="T0" fmla="*/ 85 w 140"/>
              <a:gd name="T1" fmla="*/ 21 h 131"/>
              <a:gd name="T2" fmla="*/ 85 w 140"/>
              <a:gd name="T3" fmla="*/ 0 h 131"/>
              <a:gd name="T4" fmla="*/ 136 w 140"/>
              <a:gd name="T5" fmla="*/ 66 h 131"/>
              <a:gd name="T6" fmla="*/ 140 w 140"/>
              <a:gd name="T7" fmla="*/ 85 h 131"/>
              <a:gd name="T8" fmla="*/ 110 w 140"/>
              <a:gd name="T9" fmla="*/ 91 h 131"/>
              <a:gd name="T10" fmla="*/ 109 w 140"/>
              <a:gd name="T11" fmla="*/ 91 h 131"/>
              <a:gd name="T12" fmla="*/ 106 w 140"/>
              <a:gd name="T13" fmla="*/ 72 h 131"/>
              <a:gd name="T14" fmla="*/ 114 w 140"/>
              <a:gd name="T15" fmla="*/ 70 h 131"/>
              <a:gd name="T16" fmla="*/ 116 w 140"/>
              <a:gd name="T17" fmla="*/ 64 h 131"/>
              <a:gd name="T18" fmla="*/ 127 w 140"/>
              <a:gd name="T19" fmla="*/ 65 h 131"/>
              <a:gd name="T20" fmla="*/ 136 w 140"/>
              <a:gd name="T21" fmla="*/ 66 h 131"/>
              <a:gd name="T22" fmla="*/ 136 w 140"/>
              <a:gd name="T23" fmla="*/ 66 h 131"/>
              <a:gd name="T24" fmla="*/ 126 w 140"/>
              <a:gd name="T25" fmla="*/ 68 h 131"/>
              <a:gd name="T26" fmla="*/ 124 w 140"/>
              <a:gd name="T27" fmla="*/ 64 h 131"/>
              <a:gd name="T28" fmla="*/ 115 w 140"/>
              <a:gd name="T29" fmla="*/ 67 h 131"/>
              <a:gd name="T30" fmla="*/ 118 w 140"/>
              <a:gd name="T31" fmla="*/ 48 h 131"/>
              <a:gd name="T32" fmla="*/ 95 w 140"/>
              <a:gd name="T33" fmla="*/ 21 h 131"/>
              <a:gd name="T34" fmla="*/ 77 w 140"/>
              <a:gd name="T35" fmla="*/ 30 h 131"/>
              <a:gd name="T36" fmla="*/ 54 w 140"/>
              <a:gd name="T37" fmla="*/ 60 h 131"/>
              <a:gd name="T38" fmla="*/ 59 w 140"/>
              <a:gd name="T39" fmla="*/ 64 h 131"/>
              <a:gd name="T40" fmla="*/ 82 w 140"/>
              <a:gd name="T41" fmla="*/ 56 h 131"/>
              <a:gd name="T42" fmla="*/ 64 w 140"/>
              <a:gd name="T43" fmla="*/ 130 h 131"/>
              <a:gd name="T44" fmla="*/ 65 w 140"/>
              <a:gd name="T45" fmla="*/ 130 h 131"/>
              <a:gd name="T46" fmla="*/ 76 w 140"/>
              <a:gd name="T47" fmla="*/ 130 h 131"/>
              <a:gd name="T48" fmla="*/ 107 w 140"/>
              <a:gd name="T49" fmla="*/ 130 h 131"/>
              <a:gd name="T50" fmla="*/ 118 w 140"/>
              <a:gd name="T51" fmla="*/ 129 h 131"/>
              <a:gd name="T52" fmla="*/ 118 w 140"/>
              <a:gd name="T53" fmla="*/ 129 h 131"/>
              <a:gd name="T54" fmla="*/ 104 w 140"/>
              <a:gd name="T55" fmla="*/ 41 h 131"/>
              <a:gd name="T56" fmla="*/ 116 w 140"/>
              <a:gd name="T57" fmla="*/ 67 h 131"/>
              <a:gd name="T58" fmla="*/ 122 w 140"/>
              <a:gd name="T59" fmla="*/ 65 h 131"/>
              <a:gd name="T60" fmla="*/ 118 w 140"/>
              <a:gd name="T61" fmla="*/ 48 h 131"/>
              <a:gd name="T62" fmla="*/ 33 w 140"/>
              <a:gd name="T63" fmla="*/ 21 h 131"/>
              <a:gd name="T64" fmla="*/ 33 w 140"/>
              <a:gd name="T65" fmla="*/ 0 h 131"/>
              <a:gd name="T66" fmla="*/ 14 w 140"/>
              <a:gd name="T67" fmla="*/ 26 h 131"/>
              <a:gd name="T68" fmla="*/ 11 w 140"/>
              <a:gd name="T69" fmla="*/ 69 h 131"/>
              <a:gd name="T70" fmla="*/ 0 w 140"/>
              <a:gd name="T71" fmla="*/ 129 h 131"/>
              <a:gd name="T72" fmla="*/ 11 w 140"/>
              <a:gd name="T73" fmla="*/ 130 h 131"/>
              <a:gd name="T74" fmla="*/ 25 w 140"/>
              <a:gd name="T75" fmla="*/ 82 h 131"/>
              <a:gd name="T76" fmla="*/ 43 w 140"/>
              <a:gd name="T77" fmla="*/ 131 h 131"/>
              <a:gd name="T78" fmla="*/ 54 w 140"/>
              <a:gd name="T79" fmla="*/ 130 h 131"/>
              <a:gd name="T80" fmla="*/ 38 w 140"/>
              <a:gd name="T81" fmla="*/ 70 h 131"/>
              <a:gd name="T82" fmla="*/ 37 w 140"/>
              <a:gd name="T83" fmla="*/ 44 h 131"/>
              <a:gd name="T84" fmla="*/ 59 w 140"/>
              <a:gd name="T85" fmla="*/ 64 h 131"/>
              <a:gd name="T86" fmla="*/ 64 w 140"/>
              <a:gd name="T87" fmla="*/ 59 h 131"/>
              <a:gd name="T88" fmla="*/ 16 w 140"/>
              <a:gd name="T89" fmla="*/ 2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0" h="131">
                <a:moveTo>
                  <a:pt x="96" y="11"/>
                </a:moveTo>
                <a:cubicBezTo>
                  <a:pt x="96" y="16"/>
                  <a:pt x="91" y="21"/>
                  <a:pt x="85" y="21"/>
                </a:cubicBezTo>
                <a:cubicBezTo>
                  <a:pt x="79" y="21"/>
                  <a:pt x="75" y="16"/>
                  <a:pt x="75" y="11"/>
                </a:cubicBezTo>
                <a:cubicBezTo>
                  <a:pt x="75" y="5"/>
                  <a:pt x="79" y="0"/>
                  <a:pt x="85" y="0"/>
                </a:cubicBezTo>
                <a:cubicBezTo>
                  <a:pt x="91" y="0"/>
                  <a:pt x="96" y="5"/>
                  <a:pt x="96" y="11"/>
                </a:cubicBezTo>
                <a:close/>
                <a:moveTo>
                  <a:pt x="136" y="66"/>
                </a:moveTo>
                <a:cubicBezTo>
                  <a:pt x="140" y="85"/>
                  <a:pt x="140" y="85"/>
                  <a:pt x="140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10" y="91"/>
                  <a:pt x="110" y="91"/>
                  <a:pt x="110" y="91"/>
                </a:cubicBezTo>
                <a:cubicBezTo>
                  <a:pt x="110" y="91"/>
                  <a:pt x="109" y="91"/>
                  <a:pt x="109" y="91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105" y="72"/>
                  <a:pt x="105" y="72"/>
                  <a:pt x="105" y="72"/>
                </a:cubicBezTo>
                <a:cubicBezTo>
                  <a:pt x="105" y="72"/>
                  <a:pt x="105" y="72"/>
                  <a:pt x="106" y="72"/>
                </a:cubicBezTo>
                <a:cubicBezTo>
                  <a:pt x="106" y="72"/>
                  <a:pt x="106" y="72"/>
                  <a:pt x="106" y="72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4" y="67"/>
                  <a:pt x="114" y="67"/>
                  <a:pt x="114" y="67"/>
                </a:cubicBezTo>
                <a:cubicBezTo>
                  <a:pt x="113" y="66"/>
                  <a:pt x="114" y="64"/>
                  <a:pt x="116" y="64"/>
                </a:cubicBezTo>
                <a:cubicBezTo>
                  <a:pt x="123" y="62"/>
                  <a:pt x="123" y="62"/>
                  <a:pt x="123" y="62"/>
                </a:cubicBezTo>
                <a:cubicBezTo>
                  <a:pt x="125" y="62"/>
                  <a:pt x="127" y="63"/>
                  <a:pt x="127" y="65"/>
                </a:cubicBezTo>
                <a:cubicBezTo>
                  <a:pt x="127" y="67"/>
                  <a:pt x="127" y="67"/>
                  <a:pt x="127" y="67"/>
                </a:cubicBezTo>
                <a:cubicBezTo>
                  <a:pt x="136" y="66"/>
                  <a:pt x="136" y="66"/>
                  <a:pt x="136" y="66"/>
                </a:cubicBezTo>
                <a:cubicBezTo>
                  <a:pt x="136" y="66"/>
                  <a:pt x="136" y="66"/>
                  <a:pt x="136" y="66"/>
                </a:cubicBezTo>
                <a:cubicBezTo>
                  <a:pt x="136" y="66"/>
                  <a:pt x="136" y="66"/>
                  <a:pt x="136" y="66"/>
                </a:cubicBezTo>
                <a:close/>
                <a:moveTo>
                  <a:pt x="116" y="70"/>
                </a:moveTo>
                <a:cubicBezTo>
                  <a:pt x="126" y="68"/>
                  <a:pt x="126" y="68"/>
                  <a:pt x="126" y="68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5" y="64"/>
                  <a:pt x="124" y="64"/>
                  <a:pt x="124" y="64"/>
                </a:cubicBezTo>
                <a:cubicBezTo>
                  <a:pt x="116" y="65"/>
                  <a:pt x="116" y="65"/>
                  <a:pt x="116" y="65"/>
                </a:cubicBezTo>
                <a:cubicBezTo>
                  <a:pt x="116" y="66"/>
                  <a:pt x="115" y="66"/>
                  <a:pt x="115" y="67"/>
                </a:cubicBezTo>
                <a:lnTo>
                  <a:pt x="116" y="70"/>
                </a:lnTo>
                <a:close/>
                <a:moveTo>
                  <a:pt x="118" y="48"/>
                </a:moveTo>
                <a:cubicBezTo>
                  <a:pt x="115" y="39"/>
                  <a:pt x="110" y="28"/>
                  <a:pt x="102" y="23"/>
                </a:cubicBezTo>
                <a:cubicBezTo>
                  <a:pt x="99" y="22"/>
                  <a:pt x="97" y="22"/>
                  <a:pt x="95" y="21"/>
                </a:cubicBezTo>
                <a:cubicBezTo>
                  <a:pt x="94" y="21"/>
                  <a:pt x="94" y="21"/>
                  <a:pt x="94" y="21"/>
                </a:cubicBezTo>
                <a:cubicBezTo>
                  <a:pt x="87" y="21"/>
                  <a:pt x="81" y="25"/>
                  <a:pt x="77" y="30"/>
                </a:cubicBezTo>
                <a:cubicBezTo>
                  <a:pt x="54" y="59"/>
                  <a:pt x="54" y="59"/>
                  <a:pt x="54" y="59"/>
                </a:cubicBezTo>
                <a:cubicBezTo>
                  <a:pt x="54" y="60"/>
                  <a:pt x="54" y="60"/>
                  <a:pt x="54" y="60"/>
                </a:cubicBezTo>
                <a:cubicBezTo>
                  <a:pt x="59" y="64"/>
                  <a:pt x="59" y="64"/>
                  <a:pt x="59" y="64"/>
                </a:cubicBezTo>
                <a:cubicBezTo>
                  <a:pt x="59" y="64"/>
                  <a:pt x="59" y="64"/>
                  <a:pt x="59" y="64"/>
                </a:cubicBezTo>
                <a:cubicBezTo>
                  <a:pt x="81" y="44"/>
                  <a:pt x="81" y="44"/>
                  <a:pt x="81" y="44"/>
                </a:cubicBezTo>
                <a:cubicBezTo>
                  <a:pt x="81" y="46"/>
                  <a:pt x="82" y="51"/>
                  <a:pt x="82" y="56"/>
                </a:cubicBezTo>
                <a:cubicBezTo>
                  <a:pt x="82" y="61"/>
                  <a:pt x="81" y="66"/>
                  <a:pt x="80" y="70"/>
                </a:cubicBezTo>
                <a:cubicBezTo>
                  <a:pt x="64" y="130"/>
                  <a:pt x="64" y="130"/>
                  <a:pt x="64" y="130"/>
                </a:cubicBezTo>
                <a:cubicBezTo>
                  <a:pt x="64" y="130"/>
                  <a:pt x="64" y="130"/>
                  <a:pt x="64" y="130"/>
                </a:cubicBezTo>
                <a:cubicBezTo>
                  <a:pt x="64" y="130"/>
                  <a:pt x="64" y="130"/>
                  <a:pt x="65" y="130"/>
                </a:cubicBezTo>
                <a:cubicBezTo>
                  <a:pt x="75" y="131"/>
                  <a:pt x="75" y="131"/>
                  <a:pt x="75" y="131"/>
                </a:cubicBezTo>
                <a:cubicBezTo>
                  <a:pt x="76" y="130"/>
                  <a:pt x="76" y="130"/>
                  <a:pt x="76" y="130"/>
                </a:cubicBezTo>
                <a:cubicBezTo>
                  <a:pt x="93" y="82"/>
                  <a:pt x="93" y="82"/>
                  <a:pt x="93" y="82"/>
                </a:cubicBezTo>
                <a:cubicBezTo>
                  <a:pt x="107" y="130"/>
                  <a:pt x="107" y="130"/>
                  <a:pt x="107" y="130"/>
                </a:cubicBezTo>
                <a:cubicBezTo>
                  <a:pt x="107" y="130"/>
                  <a:pt x="107" y="130"/>
                  <a:pt x="108" y="130"/>
                </a:cubicBezTo>
                <a:cubicBezTo>
                  <a:pt x="118" y="129"/>
                  <a:pt x="118" y="129"/>
                  <a:pt x="118" y="129"/>
                </a:cubicBezTo>
                <a:cubicBezTo>
                  <a:pt x="118" y="129"/>
                  <a:pt x="118" y="129"/>
                  <a:pt x="118" y="129"/>
                </a:cubicBezTo>
                <a:cubicBezTo>
                  <a:pt x="118" y="129"/>
                  <a:pt x="118" y="129"/>
                  <a:pt x="118" y="129"/>
                </a:cubicBezTo>
                <a:cubicBezTo>
                  <a:pt x="107" y="69"/>
                  <a:pt x="107" y="69"/>
                  <a:pt x="107" y="69"/>
                </a:cubicBezTo>
                <a:cubicBezTo>
                  <a:pt x="107" y="69"/>
                  <a:pt x="105" y="50"/>
                  <a:pt x="104" y="41"/>
                </a:cubicBezTo>
                <a:cubicBezTo>
                  <a:pt x="107" y="45"/>
                  <a:pt x="115" y="59"/>
                  <a:pt x="116" y="66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22" y="65"/>
                  <a:pt x="122" y="65"/>
                  <a:pt x="122" y="65"/>
                </a:cubicBezTo>
                <a:cubicBezTo>
                  <a:pt x="122" y="65"/>
                  <a:pt x="122" y="65"/>
                  <a:pt x="122" y="65"/>
                </a:cubicBezTo>
                <a:cubicBezTo>
                  <a:pt x="122" y="59"/>
                  <a:pt x="120" y="53"/>
                  <a:pt x="118" y="48"/>
                </a:cubicBezTo>
                <a:close/>
                <a:moveTo>
                  <a:pt x="22" y="11"/>
                </a:moveTo>
                <a:cubicBezTo>
                  <a:pt x="22" y="16"/>
                  <a:pt x="27" y="21"/>
                  <a:pt x="33" y="21"/>
                </a:cubicBezTo>
                <a:cubicBezTo>
                  <a:pt x="39" y="21"/>
                  <a:pt x="43" y="16"/>
                  <a:pt x="43" y="11"/>
                </a:cubicBezTo>
                <a:cubicBezTo>
                  <a:pt x="43" y="5"/>
                  <a:pt x="39" y="0"/>
                  <a:pt x="33" y="0"/>
                </a:cubicBezTo>
                <a:cubicBezTo>
                  <a:pt x="27" y="0"/>
                  <a:pt x="22" y="5"/>
                  <a:pt x="22" y="11"/>
                </a:cubicBezTo>
                <a:close/>
                <a:moveTo>
                  <a:pt x="14" y="26"/>
                </a:moveTo>
                <a:cubicBezTo>
                  <a:pt x="8" y="35"/>
                  <a:pt x="10" y="49"/>
                  <a:pt x="10" y="59"/>
                </a:cubicBezTo>
                <a:cubicBezTo>
                  <a:pt x="10" y="62"/>
                  <a:pt x="11" y="66"/>
                  <a:pt x="11" y="69"/>
                </a:cubicBezTo>
                <a:cubicBezTo>
                  <a:pt x="0" y="129"/>
                  <a:pt x="0" y="129"/>
                  <a:pt x="0" y="129"/>
                </a:cubicBezTo>
                <a:cubicBezTo>
                  <a:pt x="0" y="129"/>
                  <a:pt x="0" y="129"/>
                  <a:pt x="0" y="129"/>
                </a:cubicBezTo>
                <a:cubicBezTo>
                  <a:pt x="0" y="129"/>
                  <a:pt x="0" y="129"/>
                  <a:pt x="0" y="129"/>
                </a:cubicBezTo>
                <a:cubicBezTo>
                  <a:pt x="11" y="130"/>
                  <a:pt x="11" y="130"/>
                  <a:pt x="11" y="130"/>
                </a:cubicBezTo>
                <a:cubicBezTo>
                  <a:pt x="11" y="130"/>
                  <a:pt x="11" y="130"/>
                  <a:pt x="11" y="130"/>
                </a:cubicBezTo>
                <a:cubicBezTo>
                  <a:pt x="25" y="82"/>
                  <a:pt x="25" y="82"/>
                  <a:pt x="25" y="82"/>
                </a:cubicBezTo>
                <a:cubicBezTo>
                  <a:pt x="42" y="130"/>
                  <a:pt x="42" y="130"/>
                  <a:pt x="42" y="130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54" y="130"/>
                  <a:pt x="54" y="130"/>
                  <a:pt x="54" y="130"/>
                </a:cubicBezTo>
                <a:cubicBezTo>
                  <a:pt x="54" y="130"/>
                  <a:pt x="54" y="130"/>
                  <a:pt x="54" y="130"/>
                </a:cubicBezTo>
                <a:cubicBezTo>
                  <a:pt x="54" y="130"/>
                  <a:pt x="54" y="130"/>
                  <a:pt x="54" y="130"/>
                </a:cubicBezTo>
                <a:cubicBezTo>
                  <a:pt x="38" y="70"/>
                  <a:pt x="38" y="70"/>
                  <a:pt x="38" y="70"/>
                </a:cubicBezTo>
                <a:cubicBezTo>
                  <a:pt x="37" y="66"/>
                  <a:pt x="36" y="61"/>
                  <a:pt x="36" y="56"/>
                </a:cubicBezTo>
                <a:cubicBezTo>
                  <a:pt x="36" y="51"/>
                  <a:pt x="37" y="46"/>
                  <a:pt x="37" y="44"/>
                </a:cubicBezTo>
                <a:cubicBezTo>
                  <a:pt x="59" y="64"/>
                  <a:pt x="59" y="64"/>
                  <a:pt x="59" y="64"/>
                </a:cubicBezTo>
                <a:cubicBezTo>
                  <a:pt x="59" y="64"/>
                  <a:pt x="59" y="64"/>
                  <a:pt x="59" y="64"/>
                </a:cubicBezTo>
                <a:cubicBezTo>
                  <a:pt x="64" y="60"/>
                  <a:pt x="64" y="60"/>
                  <a:pt x="64" y="60"/>
                </a:cubicBezTo>
                <a:cubicBezTo>
                  <a:pt x="64" y="60"/>
                  <a:pt x="64" y="60"/>
                  <a:pt x="64" y="59"/>
                </a:cubicBezTo>
                <a:cubicBezTo>
                  <a:pt x="64" y="59"/>
                  <a:pt x="41" y="30"/>
                  <a:pt x="41" y="30"/>
                </a:cubicBezTo>
                <a:cubicBezTo>
                  <a:pt x="35" y="24"/>
                  <a:pt x="24" y="17"/>
                  <a:pt x="16" y="24"/>
                </a:cubicBezTo>
                <a:cubicBezTo>
                  <a:pt x="16" y="24"/>
                  <a:pt x="15" y="25"/>
                  <a:pt x="14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61637" y="1912895"/>
            <a:ext cx="668726" cy="593078"/>
          </a:xfrm>
          <a:custGeom>
            <a:avLst/>
            <a:gdLst>
              <a:gd name="T0" fmla="*/ 159 w 167"/>
              <a:gd name="T1" fmla="*/ 0 h 148"/>
              <a:gd name="T2" fmla="*/ 97 w 167"/>
              <a:gd name="T3" fmla="*/ 0 h 148"/>
              <a:gd name="T4" fmla="*/ 89 w 167"/>
              <a:gd name="T5" fmla="*/ 9 h 148"/>
              <a:gd name="T6" fmla="*/ 89 w 167"/>
              <a:gd name="T7" fmla="*/ 52 h 148"/>
              <a:gd name="T8" fmla="*/ 93 w 167"/>
              <a:gd name="T9" fmla="*/ 47 h 148"/>
              <a:gd name="T10" fmla="*/ 99 w 167"/>
              <a:gd name="T11" fmla="*/ 44 h 148"/>
              <a:gd name="T12" fmla="*/ 106 w 167"/>
              <a:gd name="T13" fmla="*/ 20 h 148"/>
              <a:gd name="T14" fmla="*/ 119 w 167"/>
              <a:gd name="T15" fmla="*/ 23 h 148"/>
              <a:gd name="T16" fmla="*/ 112 w 167"/>
              <a:gd name="T17" fmla="*/ 50 h 148"/>
              <a:gd name="T18" fmla="*/ 111 w 167"/>
              <a:gd name="T19" fmla="*/ 62 h 148"/>
              <a:gd name="T20" fmla="*/ 159 w 167"/>
              <a:gd name="T21" fmla="*/ 62 h 148"/>
              <a:gd name="T22" fmla="*/ 167 w 167"/>
              <a:gd name="T23" fmla="*/ 54 h 148"/>
              <a:gd name="T24" fmla="*/ 167 w 167"/>
              <a:gd name="T25" fmla="*/ 9 h 148"/>
              <a:gd name="T26" fmla="*/ 159 w 167"/>
              <a:gd name="T27" fmla="*/ 0 h 148"/>
              <a:gd name="T28" fmla="*/ 50 w 167"/>
              <a:gd name="T29" fmla="*/ 46 h 148"/>
              <a:gd name="T30" fmla="*/ 64 w 167"/>
              <a:gd name="T31" fmla="*/ 31 h 148"/>
              <a:gd name="T32" fmla="*/ 50 w 167"/>
              <a:gd name="T33" fmla="*/ 17 h 148"/>
              <a:gd name="T34" fmla="*/ 35 w 167"/>
              <a:gd name="T35" fmla="*/ 31 h 148"/>
              <a:gd name="T36" fmla="*/ 50 w 167"/>
              <a:gd name="T37" fmla="*/ 46 h 148"/>
              <a:gd name="T38" fmla="*/ 52 w 167"/>
              <a:gd name="T39" fmla="*/ 142 h 148"/>
              <a:gd name="T40" fmla="*/ 58 w 167"/>
              <a:gd name="T41" fmla="*/ 148 h 148"/>
              <a:gd name="T42" fmla="*/ 64 w 167"/>
              <a:gd name="T43" fmla="*/ 142 h 148"/>
              <a:gd name="T44" fmla="*/ 64 w 167"/>
              <a:gd name="T45" fmla="*/ 107 h 148"/>
              <a:gd name="T46" fmla="*/ 52 w 167"/>
              <a:gd name="T47" fmla="*/ 107 h 148"/>
              <a:gd name="T48" fmla="*/ 52 w 167"/>
              <a:gd name="T49" fmla="*/ 142 h 148"/>
              <a:gd name="T50" fmla="*/ 35 w 167"/>
              <a:gd name="T51" fmla="*/ 142 h 148"/>
              <a:gd name="T52" fmla="*/ 42 w 167"/>
              <a:gd name="T53" fmla="*/ 148 h 148"/>
              <a:gd name="T54" fmla="*/ 48 w 167"/>
              <a:gd name="T55" fmla="*/ 142 h 148"/>
              <a:gd name="T56" fmla="*/ 48 w 167"/>
              <a:gd name="T57" fmla="*/ 107 h 148"/>
              <a:gd name="T58" fmla="*/ 35 w 167"/>
              <a:gd name="T59" fmla="*/ 107 h 148"/>
              <a:gd name="T60" fmla="*/ 35 w 167"/>
              <a:gd name="T61" fmla="*/ 142 h 148"/>
              <a:gd name="T62" fmla="*/ 113 w 167"/>
              <a:gd name="T63" fmla="*/ 28 h 148"/>
              <a:gd name="T64" fmla="*/ 109 w 167"/>
              <a:gd name="T65" fmla="*/ 27 h 148"/>
              <a:gd name="T66" fmla="*/ 103 w 167"/>
              <a:gd name="T67" fmla="*/ 50 h 148"/>
              <a:gd name="T68" fmla="*/ 97 w 167"/>
              <a:gd name="T69" fmla="*/ 52 h 148"/>
              <a:gd name="T70" fmla="*/ 83 w 167"/>
              <a:gd name="T71" fmla="*/ 66 h 148"/>
              <a:gd name="T72" fmla="*/ 68 w 167"/>
              <a:gd name="T73" fmla="*/ 51 h 148"/>
              <a:gd name="T74" fmla="*/ 60 w 167"/>
              <a:gd name="T75" fmla="*/ 50 h 148"/>
              <a:gd name="T76" fmla="*/ 60 w 167"/>
              <a:gd name="T77" fmla="*/ 50 h 148"/>
              <a:gd name="T78" fmla="*/ 50 w 167"/>
              <a:gd name="T79" fmla="*/ 58 h 148"/>
              <a:gd name="T80" fmla="*/ 40 w 167"/>
              <a:gd name="T81" fmla="*/ 50 h 148"/>
              <a:gd name="T82" fmla="*/ 40 w 167"/>
              <a:gd name="T83" fmla="*/ 50 h 148"/>
              <a:gd name="T84" fmla="*/ 31 w 167"/>
              <a:gd name="T85" fmla="*/ 52 h 148"/>
              <a:gd name="T86" fmla="*/ 2 w 167"/>
              <a:gd name="T87" fmla="*/ 81 h 148"/>
              <a:gd name="T88" fmla="*/ 2 w 167"/>
              <a:gd name="T89" fmla="*/ 89 h 148"/>
              <a:gd name="T90" fmla="*/ 11 w 167"/>
              <a:gd name="T91" fmla="*/ 89 h 148"/>
              <a:gd name="T92" fmla="*/ 31 w 167"/>
              <a:gd name="T93" fmla="*/ 69 h 148"/>
              <a:gd name="T94" fmla="*/ 31 w 167"/>
              <a:gd name="T95" fmla="*/ 103 h 148"/>
              <a:gd name="T96" fmla="*/ 68 w 167"/>
              <a:gd name="T97" fmla="*/ 103 h 148"/>
              <a:gd name="T98" fmla="*/ 68 w 167"/>
              <a:gd name="T99" fmla="*/ 69 h 148"/>
              <a:gd name="T100" fmla="*/ 76 w 167"/>
              <a:gd name="T101" fmla="*/ 77 h 148"/>
              <a:gd name="T102" fmla="*/ 89 w 167"/>
              <a:gd name="T103" fmla="*/ 77 h 148"/>
              <a:gd name="T104" fmla="*/ 106 w 167"/>
              <a:gd name="T105" fmla="*/ 60 h 148"/>
              <a:gd name="T106" fmla="*/ 106 w 167"/>
              <a:gd name="T107" fmla="*/ 53 h 148"/>
              <a:gd name="T108" fmla="*/ 113 w 167"/>
              <a:gd name="T109" fmla="*/ 28 h 148"/>
              <a:gd name="T110" fmla="*/ 50 w 167"/>
              <a:gd name="T111" fmla="*/ 93 h 148"/>
              <a:gd name="T112" fmla="*/ 44 w 167"/>
              <a:gd name="T113" fmla="*/ 85 h 148"/>
              <a:gd name="T114" fmla="*/ 50 w 167"/>
              <a:gd name="T115" fmla="*/ 60 h 148"/>
              <a:gd name="T116" fmla="*/ 56 w 167"/>
              <a:gd name="T117" fmla="*/ 85 h 148"/>
              <a:gd name="T118" fmla="*/ 50 w 167"/>
              <a:gd name="T119" fmla="*/ 93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7" h="148">
                <a:moveTo>
                  <a:pt x="159" y="0"/>
                </a:moveTo>
                <a:cubicBezTo>
                  <a:pt x="97" y="0"/>
                  <a:pt x="97" y="0"/>
                  <a:pt x="97" y="0"/>
                </a:cubicBezTo>
                <a:cubicBezTo>
                  <a:pt x="93" y="0"/>
                  <a:pt x="89" y="4"/>
                  <a:pt x="89" y="9"/>
                </a:cubicBezTo>
                <a:cubicBezTo>
                  <a:pt x="89" y="52"/>
                  <a:pt x="89" y="52"/>
                  <a:pt x="89" y="52"/>
                </a:cubicBezTo>
                <a:cubicBezTo>
                  <a:pt x="93" y="47"/>
                  <a:pt x="93" y="47"/>
                  <a:pt x="93" y="47"/>
                </a:cubicBezTo>
                <a:cubicBezTo>
                  <a:pt x="95" y="46"/>
                  <a:pt x="97" y="45"/>
                  <a:pt x="99" y="44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4" y="54"/>
                  <a:pt x="114" y="58"/>
                  <a:pt x="111" y="62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63" y="62"/>
                  <a:pt x="167" y="58"/>
                  <a:pt x="167" y="54"/>
                </a:cubicBezTo>
                <a:cubicBezTo>
                  <a:pt x="167" y="9"/>
                  <a:pt x="167" y="9"/>
                  <a:pt x="167" y="9"/>
                </a:cubicBezTo>
                <a:cubicBezTo>
                  <a:pt x="167" y="4"/>
                  <a:pt x="163" y="0"/>
                  <a:pt x="159" y="0"/>
                </a:cubicBezTo>
                <a:close/>
                <a:moveTo>
                  <a:pt x="50" y="46"/>
                </a:moveTo>
                <a:cubicBezTo>
                  <a:pt x="58" y="46"/>
                  <a:pt x="64" y="39"/>
                  <a:pt x="64" y="31"/>
                </a:cubicBezTo>
                <a:cubicBezTo>
                  <a:pt x="64" y="23"/>
                  <a:pt x="58" y="17"/>
                  <a:pt x="50" y="17"/>
                </a:cubicBezTo>
                <a:cubicBezTo>
                  <a:pt x="42" y="17"/>
                  <a:pt x="35" y="23"/>
                  <a:pt x="35" y="31"/>
                </a:cubicBezTo>
                <a:cubicBezTo>
                  <a:pt x="35" y="39"/>
                  <a:pt x="42" y="46"/>
                  <a:pt x="50" y="46"/>
                </a:cubicBezTo>
                <a:close/>
                <a:moveTo>
                  <a:pt x="52" y="142"/>
                </a:moveTo>
                <a:cubicBezTo>
                  <a:pt x="52" y="146"/>
                  <a:pt x="55" y="148"/>
                  <a:pt x="58" y="148"/>
                </a:cubicBezTo>
                <a:cubicBezTo>
                  <a:pt x="62" y="148"/>
                  <a:pt x="64" y="146"/>
                  <a:pt x="64" y="142"/>
                </a:cubicBezTo>
                <a:cubicBezTo>
                  <a:pt x="64" y="107"/>
                  <a:pt x="64" y="107"/>
                  <a:pt x="64" y="107"/>
                </a:cubicBezTo>
                <a:cubicBezTo>
                  <a:pt x="52" y="107"/>
                  <a:pt x="52" y="107"/>
                  <a:pt x="52" y="107"/>
                </a:cubicBezTo>
                <a:lnTo>
                  <a:pt x="52" y="142"/>
                </a:lnTo>
                <a:close/>
                <a:moveTo>
                  <a:pt x="35" y="142"/>
                </a:moveTo>
                <a:cubicBezTo>
                  <a:pt x="35" y="146"/>
                  <a:pt x="38" y="148"/>
                  <a:pt x="42" y="148"/>
                </a:cubicBezTo>
                <a:cubicBezTo>
                  <a:pt x="45" y="148"/>
                  <a:pt x="48" y="146"/>
                  <a:pt x="48" y="142"/>
                </a:cubicBezTo>
                <a:cubicBezTo>
                  <a:pt x="48" y="107"/>
                  <a:pt x="48" y="107"/>
                  <a:pt x="48" y="107"/>
                </a:cubicBezTo>
                <a:cubicBezTo>
                  <a:pt x="35" y="107"/>
                  <a:pt x="35" y="107"/>
                  <a:pt x="35" y="107"/>
                </a:cubicBezTo>
                <a:lnTo>
                  <a:pt x="35" y="142"/>
                </a:lnTo>
                <a:close/>
                <a:moveTo>
                  <a:pt x="113" y="28"/>
                </a:moveTo>
                <a:cubicBezTo>
                  <a:pt x="109" y="27"/>
                  <a:pt x="109" y="27"/>
                  <a:pt x="109" y="27"/>
                </a:cubicBezTo>
                <a:cubicBezTo>
                  <a:pt x="103" y="50"/>
                  <a:pt x="103" y="50"/>
                  <a:pt x="103" y="50"/>
                </a:cubicBezTo>
                <a:cubicBezTo>
                  <a:pt x="101" y="50"/>
                  <a:pt x="99" y="50"/>
                  <a:pt x="97" y="52"/>
                </a:cubicBezTo>
                <a:cubicBezTo>
                  <a:pt x="83" y="66"/>
                  <a:pt x="83" y="66"/>
                  <a:pt x="83" y="66"/>
                </a:cubicBezTo>
                <a:cubicBezTo>
                  <a:pt x="68" y="51"/>
                  <a:pt x="68" y="51"/>
                  <a:pt x="68" y="51"/>
                </a:cubicBezTo>
                <a:cubicBezTo>
                  <a:pt x="67" y="50"/>
                  <a:pt x="61" y="50"/>
                  <a:pt x="60" y="50"/>
                </a:cubicBezTo>
                <a:cubicBezTo>
                  <a:pt x="60" y="50"/>
                  <a:pt x="60" y="50"/>
                  <a:pt x="60" y="50"/>
                </a:cubicBezTo>
                <a:cubicBezTo>
                  <a:pt x="50" y="58"/>
                  <a:pt x="50" y="58"/>
                  <a:pt x="50" y="58"/>
                </a:cubicBezTo>
                <a:cubicBezTo>
                  <a:pt x="40" y="50"/>
                  <a:pt x="40" y="50"/>
                  <a:pt x="40" y="50"/>
                </a:cubicBezTo>
                <a:cubicBezTo>
                  <a:pt x="40" y="50"/>
                  <a:pt x="40" y="50"/>
                  <a:pt x="40" y="50"/>
                </a:cubicBezTo>
                <a:cubicBezTo>
                  <a:pt x="39" y="50"/>
                  <a:pt x="33" y="50"/>
                  <a:pt x="31" y="52"/>
                </a:cubicBezTo>
                <a:cubicBezTo>
                  <a:pt x="2" y="81"/>
                  <a:pt x="2" y="81"/>
                  <a:pt x="2" y="81"/>
                </a:cubicBezTo>
                <a:cubicBezTo>
                  <a:pt x="0" y="83"/>
                  <a:pt x="0" y="87"/>
                  <a:pt x="2" y="89"/>
                </a:cubicBezTo>
                <a:cubicBezTo>
                  <a:pt x="5" y="92"/>
                  <a:pt x="8" y="92"/>
                  <a:pt x="11" y="89"/>
                </a:cubicBezTo>
                <a:cubicBezTo>
                  <a:pt x="31" y="69"/>
                  <a:pt x="31" y="69"/>
                  <a:pt x="31" y="69"/>
                </a:cubicBezTo>
                <a:cubicBezTo>
                  <a:pt x="31" y="103"/>
                  <a:pt x="31" y="103"/>
                  <a:pt x="31" y="103"/>
                </a:cubicBezTo>
                <a:cubicBezTo>
                  <a:pt x="68" y="103"/>
                  <a:pt x="68" y="103"/>
                  <a:pt x="68" y="103"/>
                </a:cubicBezTo>
                <a:cubicBezTo>
                  <a:pt x="68" y="69"/>
                  <a:pt x="68" y="69"/>
                  <a:pt x="68" y="69"/>
                </a:cubicBezTo>
                <a:cubicBezTo>
                  <a:pt x="76" y="77"/>
                  <a:pt x="76" y="77"/>
                  <a:pt x="76" y="77"/>
                </a:cubicBezTo>
                <a:cubicBezTo>
                  <a:pt x="78" y="78"/>
                  <a:pt x="87" y="79"/>
                  <a:pt x="89" y="77"/>
                </a:cubicBezTo>
                <a:cubicBezTo>
                  <a:pt x="106" y="60"/>
                  <a:pt x="106" y="60"/>
                  <a:pt x="106" y="60"/>
                </a:cubicBezTo>
                <a:cubicBezTo>
                  <a:pt x="108" y="58"/>
                  <a:pt x="108" y="55"/>
                  <a:pt x="106" y="53"/>
                </a:cubicBezTo>
                <a:lnTo>
                  <a:pt x="113" y="28"/>
                </a:lnTo>
                <a:close/>
                <a:moveTo>
                  <a:pt x="50" y="93"/>
                </a:moveTo>
                <a:cubicBezTo>
                  <a:pt x="44" y="85"/>
                  <a:pt x="44" y="85"/>
                  <a:pt x="44" y="85"/>
                </a:cubicBezTo>
                <a:cubicBezTo>
                  <a:pt x="50" y="60"/>
                  <a:pt x="50" y="60"/>
                  <a:pt x="50" y="60"/>
                </a:cubicBezTo>
                <a:cubicBezTo>
                  <a:pt x="56" y="85"/>
                  <a:pt x="56" y="85"/>
                  <a:pt x="56" y="85"/>
                </a:cubicBezTo>
                <a:lnTo>
                  <a:pt x="50" y="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571079" y="4672860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899871" y="2766624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262059" y="656940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632765" y="2527012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109199" y="4609102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出自【趣你的PPT】(微信:qunideppt)：最优质的PPT资源库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7" y="237893"/>
            <a:ext cx="577328" cy="656272"/>
          </a:xfrm>
          <a:prstGeom prst="rect">
            <a:avLst/>
          </a:prstGeom>
        </p:spPr>
      </p:pic>
      <p:sp>
        <p:nvSpPr>
          <p:cNvPr id="43" name="出自【趣你的PPT】(微信:qunideppt)：最优质的PPT资源库"/>
          <p:cNvSpPr txBox="1"/>
          <p:nvPr>
            <p:custDataLst>
              <p:tags r:id="rId2"/>
            </p:custDataLst>
          </p:nvPr>
        </p:nvSpPr>
        <p:spPr>
          <a:xfrm>
            <a:off x="945774" y="335197"/>
            <a:ext cx="2385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论题框架与内容</a:t>
            </a: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524564" y="5060330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784956" y="3141198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5234638" y="1064886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425237" y="2928298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7901671" y="5010388"/>
            <a:ext cx="2079497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832660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867" y="1513231"/>
            <a:ext cx="1784479" cy="2028489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5002462" y="1878135"/>
            <a:ext cx="21870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Bodoni MT" panose="02070603080606020203" pitchFamily="18" charset="0"/>
              </a:rPr>
              <a:t>02</a:t>
            </a:r>
            <a:endParaRPr lang="zh-CN" altLang="en-US" sz="11500" dirty="0">
              <a:latin typeface="Bodoni MT" panose="02070603080606020203" pitchFamily="18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3332480" y="3286107"/>
            <a:ext cx="5527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/>
              <a:t>研究思路与方法</a:t>
            </a: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>
            <a:off x="4278470" y="4227223"/>
            <a:ext cx="363506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 txBox="1"/>
          <p:nvPr/>
        </p:nvSpPr>
        <p:spPr>
          <a:xfrm>
            <a:off x="4516582" y="4259668"/>
            <a:ext cx="315883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9209839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cbu00iz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jxly4xo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cbu00iz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jxly4xo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cbu00iz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jxly4xo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cbu00iz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jxly4xo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fz5q1ptk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oc5gfa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fz5q1ptk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oc5gfa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fz5q1ptk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oc5gfa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fz5q1ptk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oc5gfa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fz5q1ptk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oc5gfa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kao0140y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cm2jip1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kao0140y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cm2jip1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kao0140y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cm2jip1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kao0140y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cm2jip1h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kao0140y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cm2jip1h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iaegj4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qvoh1a0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iaegj4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qvoh1a0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iaegj4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qvoh1a0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iaegj4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qvoh1a0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iaegj4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qvoh1a0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cbu00iz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jxly4xoc"/>
</p:tagLst>
</file>

<file path=ppt/theme/theme1.xml><?xml version="1.0" encoding="utf-8"?>
<a:theme xmlns:a="http://schemas.openxmlformats.org/drawingml/2006/main" name="标准000">
  <a:themeElements>
    <a:clrScheme name="自定义 178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599942"/>
      </a:accent1>
      <a:accent2>
        <a:srgbClr val="94C24D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FFC000"/>
      </a:hlink>
      <a:folHlink>
        <a:srgbClr val="954F72"/>
      </a:folHlink>
    </a:clrScheme>
    <a:fontScheme name="标准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000" id="{D4B76CA2-B109-4A4B-9A5F-5D8E1F4440FB}" vid="{3A4CA05C-C500-47DB-8831-196445B5F2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标准000</Template>
  <TotalTime>353</TotalTime>
  <Words>1528</Words>
  <Application>Microsoft Office PowerPoint</Application>
  <PresentationFormat>宽屏</PresentationFormat>
  <Paragraphs>196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Bodoni MT</vt:lpstr>
      <vt:lpstr>Gill Sans</vt:lpstr>
      <vt:lpstr>linea-basic-10</vt:lpstr>
      <vt:lpstr>等线</vt:lpstr>
      <vt:lpstr>宋体</vt:lpstr>
      <vt:lpstr>宋体</vt:lpstr>
      <vt:lpstr>微软雅黑</vt:lpstr>
      <vt:lpstr>Arial</vt:lpstr>
      <vt:lpstr>Source Sans Pro</vt:lpstr>
      <vt:lpstr>标准000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李燕</dc:creator>
  <cp:lastModifiedBy>chentianping</cp:lastModifiedBy>
  <cp:revision>34</cp:revision>
  <dcterms:created xsi:type="dcterms:W3CDTF">2017-01-20T11:36:38Z</dcterms:created>
  <dcterms:modified xsi:type="dcterms:W3CDTF">2017-03-13T02:42:33Z</dcterms:modified>
</cp:coreProperties>
</file>

<file path=docProps/thumbnail.jpeg>
</file>